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69" r:id="rId3"/>
    <p:sldId id="270" r:id="rId4"/>
    <p:sldId id="272" r:id="rId5"/>
    <p:sldId id="273" r:id="rId6"/>
    <p:sldId id="274" r:id="rId7"/>
    <p:sldId id="275" r:id="rId8"/>
    <p:sldId id="276" r:id="rId9"/>
    <p:sldId id="271" r:id="rId10"/>
    <p:sldId id="277" r:id="rId11"/>
    <p:sldId id="278" r:id="rId12"/>
    <p:sldId id="279" r:id="rId13"/>
    <p:sldId id="305" r:id="rId14"/>
    <p:sldId id="281" r:id="rId15"/>
    <p:sldId id="282" r:id="rId16"/>
    <p:sldId id="283" r:id="rId17"/>
    <p:sldId id="284" r:id="rId18"/>
    <p:sldId id="285" r:id="rId19"/>
    <p:sldId id="286" r:id="rId20"/>
    <p:sldId id="306" r:id="rId21"/>
    <p:sldId id="288" r:id="rId22"/>
    <p:sldId id="289" r:id="rId23"/>
    <p:sldId id="290" r:id="rId24"/>
    <p:sldId id="291" r:id="rId25"/>
    <p:sldId id="293" r:id="rId26"/>
    <p:sldId id="292" r:id="rId27"/>
    <p:sldId id="304" r:id="rId28"/>
    <p:sldId id="307" r:id="rId29"/>
    <p:sldId id="295" r:id="rId30"/>
    <p:sldId id="296" r:id="rId31"/>
    <p:sldId id="297" r:id="rId32"/>
    <p:sldId id="299" r:id="rId33"/>
    <p:sldId id="308" r:id="rId34"/>
    <p:sldId id="301" r:id="rId35"/>
    <p:sldId id="302" r:id="rId36"/>
    <p:sldId id="303"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4183" autoAdjust="0"/>
  </p:normalViewPr>
  <p:slideViewPr>
    <p:cSldViewPr snapToGrid="0" snapToObjects="1">
      <p:cViewPr varScale="1">
        <p:scale>
          <a:sx n="34" d="100"/>
          <a:sy n="34" d="100"/>
        </p:scale>
        <p:origin x="-552" y="-84"/>
      </p:cViewPr>
      <p:guideLst>
        <p:guide orient="horz" pos="4320"/>
        <p:guide pos="76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 xmlns:p14="http://schemas.microsoft.com/office/powerpoint/2010/main" val="85922892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E162DDD-BC2C-4DB7-BE9F-84C122F26B6F}" type="slidenum">
              <a:rPr lang="fr-FR" smtClean="0"/>
              <a:pPr>
                <a:defRPr/>
              </a:pPr>
              <a:t>6</a:t>
            </a:fld>
            <a:endParaRPr lang="fr-FR"/>
          </a:p>
        </p:txBody>
      </p:sp>
    </p:spTree>
    <p:extLst>
      <p:ext uri="{BB962C8B-B14F-4D97-AF65-F5344CB8AC3E}">
        <p14:creationId xmlns="" xmlns:p14="http://schemas.microsoft.com/office/powerpoint/2010/main" val="350775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21</a:t>
            </a:fld>
            <a:endParaRPr lang="en-US"/>
          </a:p>
        </p:txBody>
      </p:sp>
    </p:spTree>
    <p:extLst>
      <p:ext uri="{BB962C8B-B14F-4D97-AF65-F5344CB8AC3E}">
        <p14:creationId xmlns="" xmlns:p14="http://schemas.microsoft.com/office/powerpoint/2010/main" val="3320290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22</a:t>
            </a:fld>
            <a:endParaRPr lang="en-US"/>
          </a:p>
        </p:txBody>
      </p:sp>
    </p:spTree>
    <p:extLst>
      <p:ext uri="{BB962C8B-B14F-4D97-AF65-F5344CB8AC3E}">
        <p14:creationId xmlns="" xmlns:p14="http://schemas.microsoft.com/office/powerpoint/2010/main" val="353234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23</a:t>
            </a:fld>
            <a:endParaRPr lang="en-US"/>
          </a:p>
        </p:txBody>
      </p:sp>
    </p:spTree>
    <p:extLst>
      <p:ext uri="{BB962C8B-B14F-4D97-AF65-F5344CB8AC3E}">
        <p14:creationId xmlns="" xmlns:p14="http://schemas.microsoft.com/office/powerpoint/2010/main" val="81824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24</a:t>
            </a:fld>
            <a:endParaRPr lang="en-US"/>
          </a:p>
        </p:txBody>
      </p:sp>
    </p:spTree>
    <p:extLst>
      <p:ext uri="{BB962C8B-B14F-4D97-AF65-F5344CB8AC3E}">
        <p14:creationId xmlns="" xmlns:p14="http://schemas.microsoft.com/office/powerpoint/2010/main" val="2787888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Donc c’est un problème.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Pas qu’à force de boire des bières ils vont finir par ne plus marcher droit ou ne plus retrouver la maison… mais pourquoi </a:t>
            </a:r>
            <a:r>
              <a:rPr lang="fr-FR" baseline="0" noProof="0" dirty="0" err="1" smtClean="0"/>
              <a:t>rammener</a:t>
            </a:r>
            <a:r>
              <a:rPr lang="fr-FR" baseline="0" noProof="0" dirty="0" smtClean="0"/>
              <a:t> la bière alors qu’on peut la déguster et la noter sur place? Ça éviterez pleins d’aller-retour, et ils reviendraient à la maison avec seulement le classement sous le bras!</a:t>
            </a:r>
          </a:p>
          <a:p>
            <a:endParaRPr lang="fr-FR" noProof="0" dirty="0" smtClean="0"/>
          </a:p>
          <a:p>
            <a:r>
              <a:rPr lang="fr-FR" noProof="0" dirty="0" smtClean="0"/>
              <a:t>Et c’est exactement</a:t>
            </a:r>
            <a:r>
              <a:rPr lang="fr-FR" baseline="0" noProof="0" dirty="0" smtClean="0"/>
              <a:t> comme ça que fonctionne les technologies </a:t>
            </a:r>
            <a:r>
              <a:rPr lang="fr-FR" baseline="0" noProof="0" dirty="0" err="1" smtClean="0"/>
              <a:t>Big</a:t>
            </a:r>
            <a:r>
              <a:rPr lang="fr-FR" baseline="0" noProof="0" dirty="0" smtClean="0"/>
              <a:t> Data pour traiter de gros volume d’information: </a:t>
            </a:r>
          </a:p>
          <a:p>
            <a:pPr marL="171450" indent="-171450">
              <a:buFontTx/>
              <a:buChar char="-"/>
            </a:pPr>
            <a:r>
              <a:rPr lang="fr-FR" baseline="0" noProof="0" dirty="0" smtClean="0"/>
              <a:t>Découpage d’un gros problème en petits problèmes</a:t>
            </a:r>
          </a:p>
          <a:p>
            <a:pPr marL="171450" indent="-171450">
              <a:buFontTx/>
              <a:buChar char="-"/>
            </a:pPr>
            <a:r>
              <a:rPr lang="fr-FR" baseline="0" noProof="0" dirty="0" smtClean="0"/>
              <a:t>Co-localisation des traitements avec les données</a:t>
            </a:r>
          </a:p>
          <a:p>
            <a:endParaRPr lang="fr-FR" noProof="0" dirty="0" smtClean="0"/>
          </a:p>
          <a:p>
            <a:r>
              <a:rPr lang="fr-FR" noProof="0" dirty="0" smtClean="0"/>
              <a:t>C’est la solution la plus efficace… mais pas sûr que ce soit la meilleur pour passer une bonne soirée…</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26</a:t>
            </a:fld>
            <a:endParaRPr lang="en-US"/>
          </a:p>
        </p:txBody>
      </p:sp>
    </p:spTree>
    <p:extLst>
      <p:ext uri="{BB962C8B-B14F-4D97-AF65-F5344CB8AC3E}">
        <p14:creationId xmlns="" xmlns:p14="http://schemas.microsoft.com/office/powerpoint/2010/main" val="94168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10</a:t>
            </a:fld>
            <a:endParaRPr lang="en-US"/>
          </a:p>
        </p:txBody>
      </p:sp>
    </p:spTree>
    <p:extLst>
      <p:ext uri="{BB962C8B-B14F-4D97-AF65-F5344CB8AC3E}">
        <p14:creationId xmlns="" xmlns:p14="http://schemas.microsoft.com/office/powerpoint/2010/main"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11</a:t>
            </a:fld>
            <a:endParaRPr lang="en-US"/>
          </a:p>
        </p:txBody>
      </p:sp>
    </p:spTree>
    <p:extLst>
      <p:ext uri="{BB962C8B-B14F-4D97-AF65-F5344CB8AC3E}">
        <p14:creationId xmlns="" xmlns:p14="http://schemas.microsoft.com/office/powerpoint/2010/main"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12</a:t>
            </a:fld>
            <a:endParaRPr lang="en-US"/>
          </a:p>
        </p:txBody>
      </p:sp>
    </p:spTree>
    <p:extLst>
      <p:ext uri="{BB962C8B-B14F-4D97-AF65-F5344CB8AC3E}">
        <p14:creationId xmlns="" xmlns:p14="http://schemas.microsoft.com/office/powerpoint/2010/main"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14</a:t>
            </a:fld>
            <a:endParaRPr lang="en-US"/>
          </a:p>
        </p:txBody>
      </p:sp>
    </p:spTree>
    <p:extLst>
      <p:ext uri="{BB962C8B-B14F-4D97-AF65-F5344CB8AC3E}">
        <p14:creationId xmlns="" xmlns:p14="http://schemas.microsoft.com/office/powerpoint/2010/main" val="208655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15</a:t>
            </a:fld>
            <a:endParaRPr lang="en-US"/>
          </a:p>
        </p:txBody>
      </p:sp>
    </p:spTree>
    <p:extLst>
      <p:ext uri="{BB962C8B-B14F-4D97-AF65-F5344CB8AC3E}">
        <p14:creationId xmlns="" xmlns:p14="http://schemas.microsoft.com/office/powerpoint/2010/main" val="112466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16</a:t>
            </a:fld>
            <a:endParaRPr lang="en-US"/>
          </a:p>
        </p:txBody>
      </p:sp>
    </p:spTree>
    <p:extLst>
      <p:ext uri="{BB962C8B-B14F-4D97-AF65-F5344CB8AC3E}">
        <p14:creationId xmlns="" xmlns:p14="http://schemas.microsoft.com/office/powerpoint/2010/main" val="42777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18</a:t>
            </a:fld>
            <a:endParaRPr lang="en-US"/>
          </a:p>
        </p:txBody>
      </p:sp>
    </p:spTree>
    <p:extLst>
      <p:ext uri="{BB962C8B-B14F-4D97-AF65-F5344CB8AC3E}">
        <p14:creationId xmlns="" xmlns:p14="http://schemas.microsoft.com/office/powerpoint/2010/main" val="1983042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19</a:t>
            </a:fld>
            <a:endParaRPr lang="en-US"/>
          </a:p>
        </p:txBody>
      </p:sp>
    </p:spTree>
    <p:extLst>
      <p:ext uri="{BB962C8B-B14F-4D97-AF65-F5344CB8AC3E}">
        <p14:creationId xmlns="" xmlns:p14="http://schemas.microsoft.com/office/powerpoint/2010/main" val="754453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1463959" y="3432813"/>
            <a:ext cx="21456081" cy="3869753"/>
          </a:xfrm>
          <a:prstGeom prst="rect">
            <a:avLst/>
          </a:prstGeom>
        </p:spPr>
        <p:txBody>
          <a:bodyPr anchor="t"/>
          <a:lstStyle>
            <a:lvl1pPr>
              <a:defRPr>
                <a:latin typeface="Montserrat-Bold"/>
                <a:ea typeface="Montserrat-Bold"/>
                <a:cs typeface="Montserrat-Bold"/>
                <a:sym typeface="Montserrat-Bold"/>
              </a:defRPr>
            </a:lvl1pPr>
          </a:lstStyle>
          <a:p>
            <a:r>
              <a:t>Texte du titre</a:t>
            </a:r>
          </a:p>
        </p:txBody>
      </p:sp>
      <p:sp>
        <p:nvSpPr>
          <p:cNvPr id="16" name="Shape 16"/>
          <p:cNvSpPr>
            <a:spLocks noGrp="1"/>
          </p:cNvSpPr>
          <p:nvPr>
            <p:ph type="body" sz="quarter" idx="1"/>
          </p:nvPr>
        </p:nvSpPr>
        <p:spPr>
          <a:xfrm>
            <a:off x="4833937" y="8197453"/>
            <a:ext cx="14716126" cy="2844385"/>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Shape 1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18"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9" name="Shape 19"/>
          <p:cNvSpPr/>
          <p:nvPr/>
        </p:nvSpPr>
        <p:spPr>
          <a:xfrm>
            <a:off x="243933" y="13079579"/>
            <a:ext cx="1664087" cy="523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Shape 20"/>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3 photos">
    <p:bg>
      <p:bgPr>
        <a:solidFill>
          <a:srgbClr val="03002E"/>
        </a:solidFill>
        <a:effectLst/>
      </p:bgPr>
    </p:bg>
    <p:spTree>
      <p:nvGrpSpPr>
        <p:cNvPr id="1" name=""/>
        <p:cNvGrpSpPr/>
        <p:nvPr/>
      </p:nvGrpSpPr>
      <p:grpSpPr>
        <a:xfrm>
          <a:off x="0" y="0"/>
          <a:ext cx="0" cy="0"/>
          <a:chOff x="0" y="0"/>
          <a:chExt cx="0" cy="0"/>
        </a:xfrm>
      </p:grpSpPr>
      <p:sp>
        <p:nvSpPr>
          <p:cNvPr id="167" name="Shape 167"/>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168" name="Shape 168"/>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169" name="Shape 169"/>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170" name="Shape 170"/>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171"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72" name="Shape 172"/>
          <p:cNvSpPr/>
          <p:nvPr/>
        </p:nvSpPr>
        <p:spPr>
          <a:xfrm>
            <a:off x="200890" y="13079581"/>
            <a:ext cx="1664087" cy="523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itation">
    <p:bg>
      <p:bgPr>
        <a:solidFill>
          <a:srgbClr val="03002E"/>
        </a:solidFill>
        <a:effectLst/>
      </p:bgPr>
    </p:bg>
    <p:spTree>
      <p:nvGrpSpPr>
        <p:cNvPr id="1" name=""/>
        <p:cNvGrpSpPr/>
        <p:nvPr/>
      </p:nvGrpSpPr>
      <p:grpSpPr>
        <a:xfrm>
          <a:off x="0" y="0"/>
          <a:ext cx="0" cy="0"/>
          <a:chOff x="0" y="0"/>
          <a:chExt cx="0" cy="0"/>
        </a:xfrm>
      </p:grpSpPr>
      <p:sp>
        <p:nvSpPr>
          <p:cNvPr id="180" name="Shape 180"/>
          <p:cNvSpPr>
            <a:spLocks noGrp="1"/>
          </p:cNvSpPr>
          <p:nvPr>
            <p:ph type="body" sz="quarter" idx="13"/>
          </p:nvPr>
        </p:nvSpPr>
        <p:spPr>
          <a:xfrm>
            <a:off x="4833937" y="8947546"/>
            <a:ext cx="14716126" cy="660798"/>
          </a:xfrm>
          <a:prstGeom prst="rect">
            <a:avLst/>
          </a:prstGeom>
        </p:spPr>
        <p:txBody>
          <a:bodyPr>
            <a:spAutoFit/>
          </a:bodyPr>
          <a:lstStyle>
            <a:lvl1pPr algn="ctr">
              <a:spcBef>
                <a:spcPts val="0"/>
              </a:spcBef>
              <a:defRPr sz="3200" i="1">
                <a:latin typeface="Helvetica Light"/>
                <a:ea typeface="Helvetica Light"/>
                <a:cs typeface="Helvetica Light"/>
                <a:sym typeface="Helvetica Light"/>
              </a:defRPr>
            </a:lvl1pPr>
          </a:lstStyle>
          <a:p>
            <a:r>
              <a:t>-Gilles Allain</a:t>
            </a:r>
          </a:p>
        </p:txBody>
      </p:sp>
      <p:sp>
        <p:nvSpPr>
          <p:cNvPr id="181" name="Shape 181"/>
          <p:cNvSpPr>
            <a:spLocks noGrp="1"/>
          </p:cNvSpPr>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r>
              <a:t>« Saisissez une citation ici. » </a:t>
            </a:r>
          </a:p>
        </p:txBody>
      </p:sp>
      <p:sp>
        <p:nvSpPr>
          <p:cNvPr id="182" name="Shape 182"/>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183"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84" name="Shape 184"/>
          <p:cNvSpPr/>
          <p:nvPr/>
        </p:nvSpPr>
        <p:spPr>
          <a:xfrm>
            <a:off x="200890" y="13079581"/>
            <a:ext cx="1664087" cy="523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85" name="Shape 185"/>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F2D279"/>
            </a:gs>
            <a:gs pos="100000">
              <a:srgbClr val="F2D279"/>
            </a:gs>
          </a:gsLst>
          <a:lin ang="16200000" scaled="0"/>
        </a:grad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F2D279"/>
            </a:gs>
            <a:gs pos="100000">
              <a:srgbClr val="EDAF1F"/>
            </a:gs>
          </a:gsLst>
          <a:lin ang="16200000" scaled="0"/>
        </a:gradFill>
        <a:effectLst/>
      </p:bgPr>
    </p:bg>
    <p:spTree>
      <p:nvGrpSpPr>
        <p:cNvPr id="1" name=""/>
        <p:cNvGrpSpPr/>
        <p:nvPr/>
      </p:nvGrpSpPr>
      <p:grpSpPr>
        <a:xfrm>
          <a:off x="0" y="0"/>
          <a:ext cx="0" cy="0"/>
          <a:chOff x="0" y="0"/>
          <a:chExt cx="0" cy="0"/>
        </a:xfrm>
      </p:grpSpPr>
      <p:sp>
        <p:nvSpPr>
          <p:cNvPr id="207" name="Shape 207"/>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208" name="logo-texte-devoxx-france-400.png"/>
          <p:cNvPicPr>
            <a:picLocks noChangeAspect="1"/>
          </p:cNvPicPr>
          <p:nvPr/>
        </p:nvPicPr>
        <p:blipFill>
          <a:blip r:embed="rId3" cstate="print">
            <a:extLst/>
          </a:blip>
          <a:stretch>
            <a:fillRect/>
          </a:stretch>
        </p:blipFill>
        <p:spPr>
          <a:xfrm>
            <a:off x="5314956" y="6015562"/>
            <a:ext cx="13754088" cy="1684876"/>
          </a:xfrm>
          <a:prstGeom prst="rect">
            <a:avLst/>
          </a:prstGeom>
          <a:ln w="12700">
            <a:miter lim="400000"/>
          </a:ln>
        </p:spPr>
      </p:pic>
      <p:sp>
        <p:nvSpPr>
          <p:cNvPr id="209" name="Shape 209"/>
          <p:cNvSpPr/>
          <p:nvPr/>
        </p:nvSpPr>
        <p:spPr>
          <a:xfrm>
            <a:off x="200890" y="13079581"/>
            <a:ext cx="1664087" cy="523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10" name="Shape 210"/>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pecial">
    <p:bg>
      <p:bgPr>
        <a:gradFill flip="none" rotWithShape="1">
          <a:gsLst>
            <a:gs pos="0">
              <a:srgbClr val="057FFA"/>
            </a:gs>
            <a:gs pos="100000">
              <a:srgbClr val="033494"/>
            </a:gs>
          </a:gsLst>
          <a:lin ang="16200000" scaled="0"/>
        </a:gradFill>
        <a:effectLst/>
      </p:bgPr>
    </p:bg>
    <p:spTree>
      <p:nvGrpSpPr>
        <p:cNvPr id="1" name=""/>
        <p:cNvGrpSpPr/>
        <p:nvPr/>
      </p:nvGrpSpPr>
      <p:grpSpPr>
        <a:xfrm>
          <a:off x="0" y="0"/>
          <a:ext cx="0" cy="0"/>
          <a:chOff x="0" y="0"/>
          <a:chExt cx="0" cy="0"/>
        </a:xfrm>
      </p:grpSpPr>
      <p:sp>
        <p:nvSpPr>
          <p:cNvPr id="217" name="Shape 217"/>
          <p:cNvSpPr/>
          <p:nvPr/>
        </p:nvSpPr>
        <p:spPr>
          <a:xfrm>
            <a:off x="200890" y="13079581"/>
            <a:ext cx="1664087" cy="523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pic>
        <p:nvPicPr>
          <p:cNvPr id="218" name="Background_hdtv_1920_1080.png"/>
          <p:cNvPicPr>
            <a:picLocks noChangeAspect="1"/>
          </p:cNvPicPr>
          <p:nvPr/>
        </p:nvPicPr>
        <p:blipFill>
          <a:blip r:embed="rId2" cstate="print">
            <a:extLst/>
          </a:blip>
          <a:stretch>
            <a:fillRect/>
          </a:stretch>
        </p:blipFill>
        <p:spPr>
          <a:xfrm>
            <a:off x="0" y="0"/>
            <a:ext cx="24384000" cy="13716000"/>
          </a:xfrm>
          <a:prstGeom prst="rect">
            <a:avLst/>
          </a:prstGeom>
          <a:ln w="12700">
            <a:miter lim="400000"/>
          </a:ln>
        </p:spPr>
      </p:pic>
      <p:sp>
        <p:nvSpPr>
          <p:cNvPr id="219" name="Shape 219"/>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a:xfrm>
            <a:off x="1676400" y="12712701"/>
            <a:ext cx="5486400" cy="730250"/>
          </a:xfrm>
          <a:prstGeom prst="rect">
            <a:avLst/>
          </a:prstGeom>
        </p:spPr>
        <p:txBody>
          <a:bodyPr lIns="182880" tIns="91440" rIns="182880" bIns="91440"/>
          <a:lstStyle/>
          <a:p>
            <a:fld id="{AA8A8B5E-D939-FE44-8C38-3094B6C5F9FD}" type="datetimeFigureOut">
              <a:rPr lang="en-US" smtClean="0"/>
              <a:pPr/>
              <a:t>3/17/2017</a:t>
            </a:fld>
            <a:endParaRPr lang="en-US"/>
          </a:p>
        </p:txBody>
      </p:sp>
      <p:sp>
        <p:nvSpPr>
          <p:cNvPr id="5" name="Espace réservé du pied de page 4"/>
          <p:cNvSpPr>
            <a:spLocks noGrp="1"/>
          </p:cNvSpPr>
          <p:nvPr>
            <p:ph type="ftr" sz="quarter" idx="11"/>
          </p:nvPr>
        </p:nvSpPr>
        <p:spPr>
          <a:xfrm>
            <a:off x="8077200" y="12712701"/>
            <a:ext cx="8229600" cy="730250"/>
          </a:xfrm>
          <a:prstGeom prst="rect">
            <a:avLst/>
          </a:prstGeom>
        </p:spPr>
        <p:txBody>
          <a:bodyPr lIns="182880" tIns="91440" rIns="182880" bIns="91440"/>
          <a:lstStyle/>
          <a:p>
            <a:endParaRPr lang="en-US"/>
          </a:p>
        </p:txBody>
      </p:sp>
      <p:sp>
        <p:nvSpPr>
          <p:cNvPr id="6" name="Espace réservé du numéro de diapositive 5"/>
          <p:cNvSpPr>
            <a:spLocks noGrp="1"/>
          </p:cNvSpPr>
          <p:nvPr>
            <p:ph type="sldNum" sz="quarter" idx="12"/>
          </p:nvPr>
        </p:nvSpPr>
        <p:spPr>
          <a:xfrm>
            <a:off x="11858463" y="13019484"/>
            <a:ext cx="649216" cy="482823"/>
          </a:xfrm>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60783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1676400" y="12712701"/>
            <a:ext cx="5486400" cy="730250"/>
          </a:xfrm>
          <a:prstGeom prst="rect">
            <a:avLst/>
          </a:prstGeom>
        </p:spPr>
        <p:txBody>
          <a:bodyPr lIns="182880" tIns="91440" rIns="182880" bIns="91440"/>
          <a:lstStyle/>
          <a:p>
            <a:fld id="{AA8A8B5E-D939-FE44-8C38-3094B6C5F9FD}" type="datetimeFigureOut">
              <a:rPr lang="en-US" smtClean="0"/>
              <a:pPr/>
              <a:t>3/17/2017</a:t>
            </a:fld>
            <a:endParaRPr lang="en-US"/>
          </a:p>
        </p:txBody>
      </p:sp>
      <p:sp>
        <p:nvSpPr>
          <p:cNvPr id="3" name="Espace réservé du pied de page 2"/>
          <p:cNvSpPr>
            <a:spLocks noGrp="1"/>
          </p:cNvSpPr>
          <p:nvPr>
            <p:ph type="ftr" sz="quarter" idx="11"/>
          </p:nvPr>
        </p:nvSpPr>
        <p:spPr>
          <a:xfrm>
            <a:off x="8077200" y="12712701"/>
            <a:ext cx="8229600" cy="730250"/>
          </a:xfrm>
          <a:prstGeom prst="rect">
            <a:avLst/>
          </a:prstGeom>
        </p:spPr>
        <p:txBody>
          <a:bodyPr lIns="182880" tIns="91440" rIns="182880" bIns="91440"/>
          <a:lstStyle/>
          <a:p>
            <a:endParaRPr lang="en-US"/>
          </a:p>
        </p:txBody>
      </p:sp>
      <p:sp>
        <p:nvSpPr>
          <p:cNvPr id="4" name="Espace réservé du numéro de diapositive 3"/>
          <p:cNvSpPr>
            <a:spLocks noGrp="1"/>
          </p:cNvSpPr>
          <p:nvPr>
            <p:ph type="sldNum" sz="quarter" idx="12"/>
          </p:nvPr>
        </p:nvSpPr>
        <p:spPr>
          <a:xfrm>
            <a:off x="11858463" y="13019484"/>
            <a:ext cx="649216" cy="482823"/>
          </a:xfrm>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588151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668869" y="377838"/>
            <a:ext cx="23046266" cy="720724"/>
          </a:xfrm>
          <a:prstGeom prst="rect">
            <a:avLst/>
          </a:prstGeom>
        </p:spPr>
        <p:txBody>
          <a:bodyPr vert="horz" lIns="0" tIns="127746" rIns="0" bIns="127746" rtlCol="0" anchor="ctr">
            <a:normAutofit/>
          </a:bodyPr>
          <a:lstStyle/>
          <a:p>
            <a:pPr marL="0" marR="0" lvl="0" indent="0" algn="l" defTabSz="2554756" rtl="0" eaLnBrk="1" fontAlgn="base" latinLnBrk="0" hangingPunct="1">
              <a:lnSpc>
                <a:spcPct val="90000"/>
              </a:lnSpc>
              <a:spcBef>
                <a:spcPct val="0"/>
              </a:spcBef>
              <a:spcAft>
                <a:spcPct val="0"/>
              </a:spcAft>
              <a:buClrTx/>
              <a:buSzTx/>
              <a:buFontTx/>
              <a:buNone/>
              <a:tabLst/>
              <a:defRPr/>
            </a:pPr>
            <a:r>
              <a:rPr kumimoji="0" lang="en-US" sz="6600"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‹N°›</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‹N°›</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 xmlns:p14="http://schemas.microsoft.com/office/powerpoint/2010/main" val="3425118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839841" y="136442"/>
            <a:ext cx="19140714" cy="22039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rPr dirty="0"/>
              <a:t>Texte du titre</a:t>
            </a:r>
          </a:p>
        </p:txBody>
      </p:sp>
      <p:sp>
        <p:nvSpPr>
          <p:cNvPr id="3" name="Shape 3"/>
          <p:cNvSpPr>
            <a:spLocks/>
          </p:cNvSpPr>
          <p:nvPr/>
        </p:nvSpPr>
        <p:spPr>
          <a:xfrm>
            <a:off x="-4949" y="12917434"/>
            <a:ext cx="24393896" cy="848168"/>
          </a:xfrm>
          <a:prstGeom prst="rect">
            <a:avLst/>
          </a:prstGeom>
          <a:blipFill rotWithShape="1">
            <a:blip r:embed="rId11" cstate="print"/>
            <a:stretch>
              <a:fillRect/>
            </a:stretch>
          </a:blipFill>
          <a:ln w="12700">
            <a:miter lim="400000"/>
          </a:ln>
        </p:spPr>
        <p:txBody>
          <a:bodyPr lIns="71437" tIns="71437" rIns="71437" bIns="71437" anchor="ctr"/>
          <a:lstStyle/>
          <a:p>
            <a:pPr>
              <a:defRPr sz="3600"/>
            </a:pPr>
            <a:endParaRPr/>
          </a:p>
        </p:txBody>
      </p:sp>
      <p:pic>
        <p:nvPicPr>
          <p:cNvPr id="4" name="logo-texte-devoxx-france-400.png"/>
          <p:cNvPicPr>
            <a:picLocks noChangeAspect="1"/>
          </p:cNvPicPr>
          <p:nvPr/>
        </p:nvPicPr>
        <p:blipFill>
          <a:blip r:embed="rId12" cstate="print">
            <a:extLst/>
          </a:blip>
          <a:stretch>
            <a:fillRect/>
          </a:stretch>
        </p:blipFill>
        <p:spPr>
          <a:xfrm>
            <a:off x="18445398" y="12975966"/>
            <a:ext cx="5968195" cy="731104"/>
          </a:xfrm>
          <a:prstGeom prst="rect">
            <a:avLst/>
          </a:prstGeom>
          <a:ln w="12700">
            <a:miter lim="400000"/>
          </a:ln>
        </p:spPr>
      </p:pic>
      <p:sp>
        <p:nvSpPr>
          <p:cNvPr id="5" name="Shape 5"/>
          <p:cNvSpPr>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rPr/>
              <a:pPr/>
              <a:t>‹N°›</a:t>
            </a:fld>
            <a:endParaRPr/>
          </a:p>
        </p:txBody>
      </p:sp>
      <p:sp>
        <p:nvSpPr>
          <p:cNvPr id="6" name="Shape 6"/>
          <p:cNvSpPr/>
          <p:nvPr/>
        </p:nvSpPr>
        <p:spPr>
          <a:xfrm>
            <a:off x="200890" y="13079581"/>
            <a:ext cx="1664087" cy="523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Shape 7"/>
          <p:cNvSpPr>
            <a:spLocks noGrp="1"/>
          </p:cNvSpPr>
          <p:nvPr>
            <p:ph type="body" idx="1"/>
          </p:nvPr>
        </p:nvSpPr>
        <p:spPr>
          <a:xfrm>
            <a:off x="2839841" y="2941773"/>
            <a:ext cx="19140714" cy="960634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Shape 8"/>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endParaRPr/>
          </a:p>
        </p:txBody>
      </p:sp>
    </p:spTree>
  </p:cSld>
  <p:clrMap bg1="dk1" tx1="lt1" bg2="dk2" tx2="lt2" accent1="accent1" accent2="accent2" accent3="accent3" accent4="accent4" accent5="accent5" accent6="accent6" hlink="hlink" folHlink="folHlink"/>
  <p:sldLayoutIdLst>
    <p:sldLayoutId id="2147483649"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tiff"/><Relationship Id="rId4" Type="http://schemas.openxmlformats.org/officeDocument/2006/relationships/image" Target="../media/image58.jpeg"/></Relationships>
</file>

<file path=ppt/slides/_rels/slide15.xml.rels><?xml version="1.0" encoding="UTF-8" standalone="yes"?>
<Relationships xmlns="http://schemas.openxmlformats.org/package/2006/relationships"><Relationship Id="rId3" Type="http://schemas.openxmlformats.org/officeDocument/2006/relationships/image" Target="../media/image57.tif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62.tiff"/><Relationship Id="rId5" Type="http://schemas.openxmlformats.org/officeDocument/2006/relationships/image" Target="../media/image59.tiff"/><Relationship Id="rId4" Type="http://schemas.openxmlformats.org/officeDocument/2006/relationships/image" Target="../media/image61.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57.tiff"/><Relationship Id="rId4" Type="http://schemas.openxmlformats.org/officeDocument/2006/relationships/image" Target="../media/image59.tiff"/></Relationships>
</file>

<file path=ppt/slides/_rels/slide1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8.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66.tiff"/><Relationship Id="rId5" Type="http://schemas.openxmlformats.org/officeDocument/2006/relationships/image" Target="../media/image65.jpeg"/><Relationship Id="rId4" Type="http://schemas.openxmlformats.org/officeDocument/2006/relationships/image" Target="../media/image64.tiff"/></Relationships>
</file>

<file path=ppt/slides/_rels/slide19.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image" Target="../media/image73.tiff"/><Relationship Id="rId7" Type="http://schemas.openxmlformats.org/officeDocument/2006/relationships/image" Target="../media/image77.tiff"/><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76.tiff"/><Relationship Id="rId11" Type="http://schemas.openxmlformats.org/officeDocument/2006/relationships/image" Target="../media/image81.tiff"/><Relationship Id="rId5" Type="http://schemas.openxmlformats.org/officeDocument/2006/relationships/image" Target="../media/image75.tiff"/><Relationship Id="rId10" Type="http://schemas.openxmlformats.org/officeDocument/2006/relationships/image" Target="../media/image80.tiff"/><Relationship Id="rId4" Type="http://schemas.openxmlformats.org/officeDocument/2006/relationships/image" Target="../media/image74.tiff"/><Relationship Id="rId9" Type="http://schemas.openxmlformats.org/officeDocument/2006/relationships/image" Target="../media/image79.tiff"/></Relationships>
</file>

<file path=ppt/slides/_rels/slide22.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tiff"/><Relationship Id="rId7"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85.tiff"/><Relationship Id="rId5" Type="http://schemas.openxmlformats.org/officeDocument/2006/relationships/image" Target="../media/image84.tiff"/><Relationship Id="rId4" Type="http://schemas.openxmlformats.org/officeDocument/2006/relationships/image" Target="../media/image83.tiff"/></Relationships>
</file>

<file path=ppt/slides/_rels/slide23.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8.tiff"/><Relationship Id="rId7"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78.tiff"/><Relationship Id="rId5" Type="http://schemas.openxmlformats.org/officeDocument/2006/relationships/image" Target="../media/image77.tiff"/><Relationship Id="rId4" Type="http://schemas.openxmlformats.org/officeDocument/2006/relationships/image" Target="../media/image89.tiff"/></Relationships>
</file>

<file path=ppt/slides/_rels/slide24.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90.tiff"/><Relationship Id="rId7" Type="http://schemas.openxmlformats.org/officeDocument/2006/relationships/image" Target="../media/image94.tiff"/><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93.tiff"/><Relationship Id="rId11" Type="http://schemas.openxmlformats.org/officeDocument/2006/relationships/image" Target="../media/image87.emf"/><Relationship Id="rId5" Type="http://schemas.openxmlformats.org/officeDocument/2006/relationships/image" Target="../media/image92.tiff"/><Relationship Id="rId10" Type="http://schemas.openxmlformats.org/officeDocument/2006/relationships/image" Target="../media/image86.png"/><Relationship Id="rId4" Type="http://schemas.openxmlformats.org/officeDocument/2006/relationships/image" Target="../media/image91.tiff"/><Relationship Id="rId9" Type="http://schemas.openxmlformats.org/officeDocument/2006/relationships/image" Target="../media/image96.tiff"/></Relationships>
</file>

<file path=ppt/slides/_rels/slide2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98.tiff"/><Relationship Id="rId3" Type="http://schemas.openxmlformats.org/officeDocument/2006/relationships/image" Target="../media/image94.tiff"/><Relationship Id="rId7" Type="http://schemas.openxmlformats.org/officeDocument/2006/relationships/image" Target="../media/image93.tiff"/><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92.tiff"/><Relationship Id="rId11" Type="http://schemas.openxmlformats.org/officeDocument/2006/relationships/image" Target="../media/image87.emf"/><Relationship Id="rId5" Type="http://schemas.openxmlformats.org/officeDocument/2006/relationships/image" Target="../media/image91.tiff"/><Relationship Id="rId10" Type="http://schemas.openxmlformats.org/officeDocument/2006/relationships/image" Target="../media/image86.png"/><Relationship Id="rId4" Type="http://schemas.openxmlformats.org/officeDocument/2006/relationships/image" Target="../media/image90.tiff"/><Relationship Id="rId9" Type="http://schemas.openxmlformats.org/officeDocument/2006/relationships/image" Target="../media/image99.tiff"/></Relationships>
</file>

<file path=ppt/slides/_rels/slide2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jpe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8.xml"/><Relationship Id="rId6" Type="http://schemas.openxmlformats.org/officeDocument/2006/relationships/image" Target="../media/image105.png"/><Relationship Id="rId11" Type="http://schemas.openxmlformats.org/officeDocument/2006/relationships/image" Target="../media/image110.gif"/><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jpeg"/><Relationship Id="rId9" Type="http://schemas.openxmlformats.org/officeDocument/2006/relationships/image" Target="../media/image108.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22.png"/><Relationship Id="rId3" Type="http://schemas.openxmlformats.org/officeDocument/2006/relationships/image" Target="../media/image114.jpeg"/><Relationship Id="rId7" Type="http://schemas.openxmlformats.org/officeDocument/2006/relationships/image" Target="../media/image118.tiff"/><Relationship Id="rId12" Type="http://schemas.openxmlformats.org/officeDocument/2006/relationships/image" Target="../media/image121.jpeg"/><Relationship Id="rId2" Type="http://schemas.openxmlformats.org/officeDocument/2006/relationships/slideLayout" Target="../slideLayouts/slideLayout9.xml"/><Relationship Id="rId16" Type="http://schemas.openxmlformats.org/officeDocument/2006/relationships/image" Target="../media/image124.jpeg"/><Relationship Id="rId1" Type="http://schemas.openxmlformats.org/officeDocument/2006/relationships/tags" Target="../tags/tag4.xml"/><Relationship Id="rId6" Type="http://schemas.openxmlformats.org/officeDocument/2006/relationships/image" Target="../media/image117.tiff"/><Relationship Id="rId11" Type="http://schemas.openxmlformats.org/officeDocument/2006/relationships/image" Target="../media/image120.png"/><Relationship Id="rId5" Type="http://schemas.openxmlformats.org/officeDocument/2006/relationships/image" Target="../media/image116.tiff"/><Relationship Id="rId15" Type="http://schemas.openxmlformats.org/officeDocument/2006/relationships/image" Target="../media/image105.png"/><Relationship Id="rId10" Type="http://schemas.openxmlformats.org/officeDocument/2006/relationships/image" Target="../media/image119.png"/><Relationship Id="rId4" Type="http://schemas.openxmlformats.org/officeDocument/2006/relationships/image" Target="../media/image115.tiff"/><Relationship Id="rId9" Type="http://schemas.openxmlformats.org/officeDocument/2006/relationships/image" Target="../media/image108.png"/><Relationship Id="rId14" Type="http://schemas.openxmlformats.org/officeDocument/2006/relationships/image" Target="../media/image123.png"/></Relationships>
</file>

<file path=ppt/slides/_rels/slide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127.png"/><Relationship Id="rId4" Type="http://schemas.openxmlformats.org/officeDocument/2006/relationships/image" Target="../media/image126.png"/></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15.emf"/><Relationship Id="rId5" Type="http://schemas.openxmlformats.org/officeDocument/2006/relationships/image" Target="../media/image14.emf"/><Relationship Id="rId10" Type="http://schemas.openxmlformats.org/officeDocument/2006/relationships/image" Target="../media/image8.png"/><Relationship Id="rId4" Type="http://schemas.openxmlformats.org/officeDocument/2006/relationships/image" Target="../media/image13.emf"/><Relationship Id="rId9" Type="http://schemas.openxmlformats.org/officeDocument/2006/relationships/image" Target="../media/image18.emf"/></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notesSlide" Target="../notesSlides/notesSlide1.xml"/><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2" Type="http://schemas.openxmlformats.org/officeDocument/2006/relationships/slideLayout" Target="../slideLayouts/slideLayout8.xml"/><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1" Type="http://schemas.openxmlformats.org/officeDocument/2006/relationships/tags" Target="../tags/tag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30.gif"/><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jpe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sldNum" sz="quarter" idx="2"/>
          </p:nvPr>
        </p:nvSpPr>
        <p:spPr>
          <a:xfrm>
            <a:off x="12052057" y="13019484"/>
            <a:ext cx="262027" cy="485776"/>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pPr/>
              <a:t>1</a:t>
            </a:fld>
            <a:endParaRPr/>
          </a:p>
        </p:txBody>
      </p:sp>
      <p:sp>
        <p:nvSpPr>
          <p:cNvPr id="12" name="Rectangle 11"/>
          <p:cNvSpPr/>
          <p:nvPr/>
        </p:nvSpPr>
        <p:spPr>
          <a:xfrm>
            <a:off x="1212574" y="1497786"/>
            <a:ext cx="21949521" cy="10548440"/>
          </a:xfrm>
          <a:prstGeom prst="rect">
            <a:avLst/>
          </a:prstGeom>
        </p:spPr>
        <p:style>
          <a:lnRef idx="2">
            <a:schemeClr val="dk1"/>
          </a:lnRef>
          <a:fillRef idx="1">
            <a:schemeClr val="lt1"/>
          </a:fillRef>
          <a:effectRef idx="0">
            <a:schemeClr val="dk1"/>
          </a:effectRef>
          <a:fontRef idx="minor">
            <a:schemeClr val="dk1"/>
          </a:fontRef>
        </p:style>
        <p:txBody>
          <a:bodyPr wrap="square" lIns="182880" tIns="91440" rIns="182880" bIns="91440">
            <a:spAutoFit/>
          </a:bodyPr>
          <a:lstStyle/>
          <a:p>
            <a:pPr algn="ctr"/>
            <a:endParaRPr lang="en-US" sz="14400" b="1" dirty="0" smtClean="0">
              <a:solidFill>
                <a:schemeClr val="bg1"/>
              </a:solidFill>
              <a:latin typeface="Baskerville Old Face" pitchFamily="18" charset="0"/>
            </a:endParaRPr>
          </a:p>
          <a:p>
            <a:pPr algn="ctr"/>
            <a:endParaRPr lang="en-US" sz="14400" b="1" dirty="0" smtClean="0">
              <a:solidFill>
                <a:schemeClr val="bg1"/>
              </a:solidFill>
              <a:latin typeface="Baskerville Old Face" pitchFamily="18" charset="0"/>
            </a:endParaRPr>
          </a:p>
          <a:p>
            <a:pPr algn="ctr"/>
            <a:endParaRPr lang="en-US" sz="14400" b="1" dirty="0" smtClean="0">
              <a:solidFill>
                <a:schemeClr val="bg1"/>
              </a:solidFill>
              <a:latin typeface="Baskerville Old Face" pitchFamily="18" charset="0"/>
            </a:endParaRPr>
          </a:p>
          <a:p>
            <a:pPr algn="ctr"/>
            <a:endParaRPr lang="en-US" sz="14400" b="1" dirty="0" smtClean="0">
              <a:solidFill>
                <a:schemeClr val="bg1"/>
              </a:solidFill>
              <a:latin typeface="Baskerville Old Face" pitchFamily="18" charset="0"/>
            </a:endParaRPr>
          </a:p>
          <a:p>
            <a:pPr algn="ctr"/>
            <a:endParaRPr lang="fr-FR" sz="7200" dirty="0">
              <a:solidFill>
                <a:schemeClr val="bg1"/>
              </a:solidFill>
              <a:latin typeface="Baskerville Old Face" pitchFamily="18" charset="0"/>
            </a:endParaRPr>
          </a:p>
        </p:txBody>
      </p:sp>
      <p:pic>
        <p:nvPicPr>
          <p:cNvPr id="11" name="Picture 6" descr="Afficher l'image d'origine"/>
          <p:cNvPicPr>
            <a:picLocks noChangeAspect="1" noChangeArrowheads="1"/>
          </p:cNvPicPr>
          <p:nvPr/>
        </p:nvPicPr>
        <p:blipFill>
          <a:blip r:embed="rId2" cstate="print"/>
          <a:srcRect/>
          <a:stretch>
            <a:fillRect/>
          </a:stretch>
        </p:blipFill>
        <p:spPr bwMode="auto">
          <a:xfrm>
            <a:off x="1413955" y="2350081"/>
            <a:ext cx="11460102" cy="9191003"/>
          </a:xfrm>
          <a:prstGeom prst="rect">
            <a:avLst/>
          </a:prstGeom>
          <a:ln>
            <a:noFill/>
          </a:ln>
          <a:effectLst>
            <a:softEdge rad="112500"/>
          </a:effectLst>
        </p:spPr>
      </p:pic>
      <p:pic>
        <p:nvPicPr>
          <p:cNvPr id="7"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14911536" y="10033649"/>
            <a:ext cx="7415608" cy="1507435"/>
          </a:xfrm>
          <a:prstGeom prst="rect">
            <a:avLst/>
          </a:prstGeom>
          <a:noFill/>
        </p:spPr>
      </p:pic>
      <p:sp>
        <p:nvSpPr>
          <p:cNvPr id="6" name="ZoneTexte 5"/>
          <p:cNvSpPr txBox="1"/>
          <p:nvPr/>
        </p:nvSpPr>
        <p:spPr>
          <a:xfrm>
            <a:off x="14173199" y="1358343"/>
            <a:ext cx="8988895" cy="91621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14000" b="1" dirty="0" smtClean="0">
                <a:solidFill>
                  <a:srgbClr val="FF0000"/>
                </a:solidFill>
                <a:latin typeface="Baskerville Old Face" pitchFamily="18" charset="0"/>
              </a:rPr>
              <a:t>BIG</a:t>
            </a:r>
            <a:r>
              <a:rPr lang="en-US" sz="14000" b="1" dirty="0" smtClean="0">
                <a:solidFill>
                  <a:schemeClr val="bg1"/>
                </a:solidFill>
                <a:latin typeface="Baskerville Old Face" pitchFamily="18" charset="0"/>
              </a:rPr>
              <a:t> BINOUZE </a:t>
            </a:r>
            <a:endParaRPr lang="en-US" sz="14000" b="1" dirty="0" smtClean="0">
              <a:solidFill>
                <a:schemeClr val="bg1"/>
              </a:solidFill>
              <a:latin typeface="Baskerville Old Face" pitchFamily="18" charset="0"/>
            </a:endParaRPr>
          </a:p>
          <a:p>
            <a:r>
              <a:rPr lang="en-US" sz="6000" dirty="0" smtClean="0">
                <a:solidFill>
                  <a:srgbClr val="FF0000"/>
                </a:solidFill>
                <a:latin typeface="Baskerville Old Face" pitchFamily="18" charset="0"/>
              </a:rPr>
              <a:t>DE LA RECOLTE </a:t>
            </a:r>
          </a:p>
          <a:p>
            <a:r>
              <a:rPr lang="en-US" sz="6000" dirty="0" smtClean="0">
                <a:solidFill>
                  <a:schemeClr val="bg1"/>
                </a:solidFill>
                <a:latin typeface="Baskerville Old Face" pitchFamily="18" charset="0"/>
              </a:rPr>
              <a:t>A </a:t>
            </a:r>
            <a:r>
              <a:rPr lang="en-US" sz="6000" dirty="0" smtClean="0">
                <a:solidFill>
                  <a:schemeClr val="bg1"/>
                </a:solidFill>
                <a:latin typeface="Baskerville Old Face" pitchFamily="18" charset="0"/>
              </a:rPr>
              <a:t>LA </a:t>
            </a:r>
            <a:endParaRPr lang="en-US" sz="6000" dirty="0" smtClean="0">
              <a:solidFill>
                <a:schemeClr val="bg1"/>
              </a:solidFill>
              <a:latin typeface="Baskerville Old Face" pitchFamily="18" charset="0"/>
            </a:endParaRPr>
          </a:p>
          <a:p>
            <a:r>
              <a:rPr lang="en-US" sz="6000" dirty="0" smtClean="0">
                <a:solidFill>
                  <a:srgbClr val="FF0000"/>
                </a:solidFill>
                <a:latin typeface="Baskerville Old Face" pitchFamily="18" charset="0"/>
              </a:rPr>
              <a:t>PRODUCTION</a:t>
            </a:r>
          </a:p>
          <a:p>
            <a:r>
              <a:rPr lang="en-US" sz="6000" dirty="0" smtClean="0">
                <a:solidFill>
                  <a:schemeClr val="bg1"/>
                </a:solidFill>
                <a:latin typeface="Baskerville Old Face" pitchFamily="18" charset="0"/>
              </a:rPr>
              <a:t>by</a:t>
            </a:r>
            <a:endParaRPr lang="en-US" sz="6000" dirty="0" smtClean="0">
              <a:solidFill>
                <a:schemeClr val="bg1"/>
              </a:solidFill>
              <a:latin typeface="Baskerville Old Face" pitchFamily="18" charset="0"/>
            </a:endParaRPr>
          </a:p>
          <a:p>
            <a:pPr marL="0" marR="0" indent="0" algn="ctr" defTabSz="821531" rtl="0" fontAlgn="auto" latinLnBrk="0" hangingPunct="0">
              <a:lnSpc>
                <a:spcPct val="100000"/>
              </a:lnSpc>
              <a:spcBef>
                <a:spcPts val="0"/>
              </a:spcBef>
              <a:spcAft>
                <a:spcPts val="0"/>
              </a:spcAft>
              <a:buClrTx/>
              <a:buSzTx/>
              <a:buFontTx/>
              <a:buNone/>
              <a:tabLst/>
            </a:pPr>
            <a:endParaRPr kumimoji="0" lang="fr-FR" sz="66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1" y="-21020"/>
            <a:ext cx="24373674" cy="13726512"/>
          </a:xfrm>
          <a:prstGeom prst="rect">
            <a:avLst/>
          </a:prstGeom>
        </p:spPr>
      </p:pic>
    </p:spTree>
    <p:extLst>
      <p:ext uri="{BB962C8B-B14F-4D97-AF65-F5344CB8AC3E}">
        <p14:creationId xmlns="" xmlns:p14="http://schemas.microsoft.com/office/powerpoint/2010/main" val="1285934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 xmlns:a14="http://schemas.microsoft.com/office/drawing/2010/main"/>
              </a:ext>
            </a:extLst>
          </a:blip>
          <a:srcRect l="-172" t="-7680"/>
          <a:stretch/>
        </p:blipFill>
        <p:spPr>
          <a:xfrm>
            <a:off x="-1" y="-1030014"/>
            <a:ext cx="24373494" cy="14735504"/>
          </a:xfrm>
          <a:prstGeom prst="rect">
            <a:avLst/>
          </a:prstGeom>
        </p:spPr>
      </p:pic>
      <p:pic>
        <p:nvPicPr>
          <p:cNvPr id="1026" name="Picture 2" descr="See original image"/>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rot="20600460">
            <a:off x="632790" y="1262772"/>
            <a:ext cx="11906156" cy="665192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5" cstate="print"/>
          <a:stretch>
            <a:fillRect/>
          </a:stretch>
        </p:blipFill>
        <p:spPr>
          <a:xfrm rot="1176835">
            <a:off x="12835664" y="2227860"/>
            <a:ext cx="10738444" cy="8265348"/>
          </a:xfrm>
          <a:prstGeom prst="rect">
            <a:avLst/>
          </a:prstGeom>
        </p:spPr>
      </p:pic>
    </p:spTree>
    <p:extLst>
      <p:ext uri="{BB962C8B-B14F-4D97-AF65-F5344CB8AC3E}">
        <p14:creationId xmlns="" xmlns:p14="http://schemas.microsoft.com/office/powerpoint/2010/main" val="140010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stretch>
            <a:fillRect/>
          </a:stretch>
        </p:blipFill>
        <p:spPr>
          <a:xfrm>
            <a:off x="0" y="0"/>
            <a:ext cx="24384000" cy="13716000"/>
          </a:xfrm>
          <a:prstGeom prst="rect">
            <a:avLst/>
          </a:prstGeom>
        </p:spPr>
      </p:pic>
    </p:spTree>
    <p:extLst>
      <p:ext uri="{BB962C8B-B14F-4D97-AF65-F5344CB8AC3E}">
        <p14:creationId xmlns="" xmlns:p14="http://schemas.microsoft.com/office/powerpoint/2010/main" val="231446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8752" y="4409728"/>
            <a:ext cx="22561152" cy="4431983"/>
          </a:xfrm>
          <a:prstGeom prst="rect">
            <a:avLst/>
          </a:prstGeom>
        </p:spPr>
        <p:txBody>
          <a:bodyPr wrap="square" lIns="182880" tIns="91440" rIns="182880" bIns="91440">
            <a:spAutoFit/>
          </a:bodyPr>
          <a:lstStyle/>
          <a:p>
            <a:pPr marL="1028700" indent="-1028700"/>
            <a:r>
              <a:rPr lang="fr-FR" sz="13800" dirty="0" smtClean="0">
                <a:latin typeface="Baskerville Old Face" pitchFamily="18" charset="0"/>
              </a:rPr>
              <a:t>	 « </a:t>
            </a:r>
            <a:r>
              <a:rPr lang="fr-FR" sz="13800" dirty="0" smtClean="0">
                <a:latin typeface="Baskerville Old Face" pitchFamily="18" charset="0"/>
              </a:rPr>
              <a:t>Monsieur? </a:t>
            </a:r>
          </a:p>
          <a:p>
            <a:pPr marL="1028700" indent="-1028700"/>
            <a:r>
              <a:rPr lang="fr-FR" sz="13800" dirty="0" smtClean="0">
                <a:latin typeface="Baskerville Old Face" pitchFamily="18" charset="0"/>
              </a:rPr>
              <a:t>Comment ca marche?</a:t>
            </a:r>
            <a:r>
              <a:rPr lang="fr-FR" sz="13800" dirty="0" smtClean="0">
                <a:latin typeface="Baskerville Old Face" pitchFamily="18" charset="0"/>
              </a:rPr>
              <a:t> </a:t>
            </a:r>
            <a:r>
              <a:rPr lang="fr-FR" sz="13800" dirty="0" smtClean="0">
                <a:latin typeface="Baskerville Old Face" pitchFamily="18" charset="0"/>
              </a:rPr>
              <a:t>» </a:t>
            </a:r>
            <a:endParaRPr lang="fr-FR" sz="13800" dirty="0" smtClean="0">
              <a:latin typeface="Baskerville Old Face" pitchFamily="18" charset="0"/>
            </a:endParaRPr>
          </a:p>
        </p:txBody>
      </p:sp>
      <p:pic>
        <p:nvPicPr>
          <p:cNvPr id="7" name="Picture 2" descr="Résultat de recherche d'images pour &quot;logo sg transparent&quot;"/>
          <p:cNvPicPr>
            <a:picLocks noChangeAspect="1" noChangeArrowheads="1"/>
          </p:cNvPicPr>
          <p:nvPr/>
        </p:nvPicPr>
        <p:blipFill>
          <a:blip r:embed="rId2" cstate="print"/>
          <a:srcRect/>
          <a:stretch>
            <a:fillRect/>
          </a:stretch>
        </p:blipFill>
        <p:spPr bwMode="auto">
          <a:xfrm>
            <a:off x="8839607" y="10708200"/>
            <a:ext cx="7415608" cy="1507435"/>
          </a:xfrm>
          <a:prstGeom prst="rect">
            <a:avLst/>
          </a:prstGeom>
          <a:noFill/>
        </p:spPr>
      </p:pic>
      <p:sp>
        <p:nvSpPr>
          <p:cNvPr id="9" name="Titre 3"/>
          <p:cNvSpPr>
            <a:spLocks noGrp="1"/>
          </p:cNvSpPr>
          <p:nvPr>
            <p:ph type="title"/>
          </p:nvPr>
        </p:nvSpPr>
        <p:spPr>
          <a:xfrm>
            <a:off x="1446375" y="1"/>
            <a:ext cx="21674881" cy="2651126"/>
          </a:xfrm>
        </p:spPr>
        <p:txBody>
          <a:bodyPr>
            <a:noAutofit/>
          </a:bodyPr>
          <a:lstStyle/>
          <a:p>
            <a:r>
              <a:rPr lang="en-US" sz="16600" b="1" dirty="0" smtClean="0">
                <a:latin typeface="Baskerville Old Face" pitchFamily="18" charset="0"/>
              </a:rPr>
              <a:t>CHAPITRE 2</a:t>
            </a:r>
            <a:endParaRPr lang="en-US" sz="16600" b="1" dirty="0">
              <a:latin typeface="Baskerville Old Face"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7" name="Forme libre 6"/>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8" name="Forme libre 7"/>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17951371" y="2813441"/>
            <a:ext cx="1827134" cy="1782472"/>
          </a:xfrm>
          <a:prstGeom prst="rect">
            <a:avLst/>
          </a:prstGeom>
        </p:spPr>
      </p:pic>
      <p:pic>
        <p:nvPicPr>
          <p:cNvPr id="9" name="Image 8"/>
          <p:cNvPicPr>
            <a:picLocks noChangeAspect="1"/>
          </p:cNvPicPr>
          <p:nvPr/>
        </p:nvPicPr>
        <p:blipFill>
          <a:blip r:embed="rId5"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pic>
        <p:nvPicPr>
          <p:cNvPr id="22530" name="Picture 2" descr="Afficher l'image d'origine"/>
          <p:cNvPicPr>
            <a:picLocks noChangeAspect="1" noChangeArrowheads="1"/>
          </p:cNvPicPr>
          <p:nvPr/>
        </p:nvPicPr>
        <p:blipFill>
          <a:blip r:embed="rId6" cstate="print"/>
          <a:srcRect/>
          <a:stretch>
            <a:fillRect/>
          </a:stretch>
        </p:blipFill>
        <p:spPr bwMode="auto">
          <a:xfrm>
            <a:off x="2747390" y="4595913"/>
            <a:ext cx="8129122" cy="6264378"/>
          </a:xfrm>
          <a:prstGeom prst="rect">
            <a:avLst/>
          </a:prstGeom>
          <a:noFill/>
        </p:spPr>
      </p:pic>
      <p:sp>
        <p:nvSpPr>
          <p:cNvPr id="10"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smtClean="0">
                <a:latin typeface="+mj-lt"/>
                <a:ea typeface="+mj-ea"/>
                <a:cs typeface="+mj-cs"/>
                <a:sym typeface="Montserrat-Regular"/>
              </a:rPr>
              <a:t>A LA BASE IL Y A …</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1989296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499973" y="2719582"/>
            <a:ext cx="4496618" cy="10111288"/>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cstate="print">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3" name="Grouper 9"/>
          <p:cNvGrpSpPr/>
          <p:nvPr/>
        </p:nvGrpSpPr>
        <p:grpSpPr>
          <a:xfrm>
            <a:off x="17088752" y="2719582"/>
            <a:ext cx="4496618" cy="10111288"/>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cstate="print">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331295">
            <a:off x="9647702" y="5467642"/>
            <a:ext cx="4782778" cy="3587084"/>
          </a:xfrm>
          <a:prstGeom prst="rect">
            <a:avLst/>
          </a:prstGeom>
        </p:spPr>
      </p:pic>
      <p:pic>
        <p:nvPicPr>
          <p:cNvPr id="18" name="Picture 2" descr="Résultat de recherche d'images pour &quot;logo sg transparent&quot;"/>
          <p:cNvPicPr>
            <a:picLocks noChangeAspect="1" noChangeArrowheads="1"/>
          </p:cNvPicPr>
          <p:nvPr/>
        </p:nvPicPr>
        <p:blipFill>
          <a:blip r:embed="rId7" cstate="print"/>
          <a:srcRect/>
          <a:stretch>
            <a:fillRect/>
          </a:stretch>
        </p:blipFill>
        <p:spPr bwMode="auto">
          <a:xfrm>
            <a:off x="9147456" y="11071372"/>
            <a:ext cx="7415608" cy="1507435"/>
          </a:xfrm>
          <a:prstGeom prst="rect">
            <a:avLst/>
          </a:prstGeom>
          <a:noFill/>
        </p:spPr>
      </p:pic>
      <p:sp>
        <p:nvSpPr>
          <p:cNvPr id="17"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smtClean="0">
                <a:latin typeface="+mj-lt"/>
                <a:ea typeface="+mj-ea"/>
                <a:cs typeface="+mj-cs"/>
                <a:sym typeface="Montserrat-Regular"/>
              </a:rPr>
              <a:t>PUIS SURVINT LE RESEAU</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2138223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10413684" y="7823815"/>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8" name="Forme libre 7"/>
          <p:cNvSpPr/>
          <p:nvPr/>
        </p:nvSpPr>
        <p:spPr>
          <a:xfrm>
            <a:off x="10797775" y="4597503"/>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2072622" y="2815031"/>
            <a:ext cx="1827134" cy="1782472"/>
          </a:xfrm>
          <a:prstGeom prst="rect">
            <a:avLst/>
          </a:prstGeom>
        </p:spPr>
      </p:pic>
      <p:pic>
        <p:nvPicPr>
          <p:cNvPr id="9" name="Image 8"/>
          <p:cNvPicPr>
            <a:picLocks noChangeAspect="1"/>
          </p:cNvPicPr>
          <p:nvPr/>
        </p:nvPicPr>
        <p:blipFill>
          <a:blip r:embed="rId4" cstate="print">
            <a:clrChange>
              <a:clrFrom>
                <a:srgbClr val="FFFFFF"/>
              </a:clrFrom>
              <a:clrTo>
                <a:srgbClr val="FFFFFF">
                  <a:alpha val="0"/>
                </a:srgbClr>
              </a:clrTo>
            </a:clrChange>
          </a:blip>
          <a:stretch>
            <a:fillRect/>
          </a:stretch>
        </p:blipFill>
        <p:spPr>
          <a:xfrm>
            <a:off x="6370305" y="5686569"/>
            <a:ext cx="4427470" cy="2756100"/>
          </a:xfrm>
          <a:prstGeom prst="rect">
            <a:avLst/>
          </a:prstGeom>
        </p:spPr>
      </p:pic>
      <p:pic>
        <p:nvPicPr>
          <p:cNvPr id="11" name="Image 10"/>
          <p:cNvPicPr>
            <a:picLocks noChangeAspect="1"/>
          </p:cNvPicPr>
          <p:nvPr/>
        </p:nvPicPr>
        <p:blipFill>
          <a:blip r:embed="rId4" cstate="print">
            <a:clrChange>
              <a:clrFrom>
                <a:srgbClr val="FFFFFF"/>
              </a:clrFrom>
              <a:clrTo>
                <a:srgbClr val="FFFFFF">
                  <a:alpha val="0"/>
                </a:srgbClr>
              </a:clrTo>
            </a:clrChange>
          </a:blip>
          <a:stretch>
            <a:fillRect/>
          </a:stretch>
        </p:blipFill>
        <p:spPr>
          <a:xfrm>
            <a:off x="11925485" y="5686569"/>
            <a:ext cx="4427470" cy="2756100"/>
          </a:xfrm>
          <a:prstGeom prst="rect">
            <a:avLst/>
          </a:prstGeom>
        </p:spPr>
      </p:pic>
      <p:pic>
        <p:nvPicPr>
          <p:cNvPr id="18" name="Image 1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525590" y="2815031"/>
            <a:ext cx="1827134" cy="1782472"/>
          </a:xfrm>
          <a:prstGeom prst="rect">
            <a:avLst/>
          </a:prstGeom>
        </p:spPr>
      </p:pic>
      <p:grpSp>
        <p:nvGrpSpPr>
          <p:cNvPr id="2" name="Grouper 1"/>
          <p:cNvGrpSpPr/>
          <p:nvPr/>
        </p:nvGrpSpPr>
        <p:grpSpPr>
          <a:xfrm>
            <a:off x="464240" y="2815031"/>
            <a:ext cx="21953794" cy="9995238"/>
            <a:chOff x="232120" y="1295755"/>
            <a:chExt cx="10976897" cy="4997619"/>
          </a:xfrm>
        </p:grpSpPr>
        <p:pic>
          <p:nvPicPr>
            <p:cNvPr id="10" name="Image 9"/>
            <p:cNvPicPr>
              <a:picLocks noChangeAspect="1"/>
            </p:cNvPicPr>
            <p:nvPr/>
          </p:nvPicPr>
          <p:blipFill>
            <a:blip r:embed="rId4" cstate="print">
              <a:clrChange>
                <a:clrFrom>
                  <a:srgbClr val="FFFFFF"/>
                </a:clrFrom>
                <a:clrTo>
                  <a:srgbClr val="FFFFFF">
                    <a:alpha val="0"/>
                  </a:srgbClr>
                </a:clrTo>
              </a:clrChange>
            </a:blip>
            <a:stretch>
              <a:fillRect/>
            </a:stretch>
          </p:blipFill>
          <p:spPr>
            <a:xfrm>
              <a:off x="810329" y="2731524"/>
              <a:ext cx="2213735" cy="1378050"/>
            </a:xfrm>
            <a:prstGeom prst="rect">
              <a:avLst/>
            </a:prstGeom>
          </p:spPr>
        </p:pic>
        <p:pic>
          <p:nvPicPr>
            <p:cNvPr id="17" name="Image 16"/>
            <p:cNvPicPr>
              <a:picLocks noChangeAspect="1"/>
            </p:cNvPicPr>
            <p:nvPr/>
          </p:nvPicPr>
          <p:blipFill>
            <a:blip r:embed="rId5" cstate="print">
              <a:clrChange>
                <a:clrFrom>
                  <a:srgbClr val="F2F6F7"/>
                </a:clrFrom>
                <a:clrTo>
                  <a:srgbClr val="F2F6F7">
                    <a:alpha val="0"/>
                  </a:srgbClr>
                </a:clrTo>
              </a:clrChange>
            </a:blip>
            <a:stretch>
              <a:fillRect/>
            </a:stretch>
          </p:blipFill>
          <p:spPr>
            <a:xfrm>
              <a:off x="232120" y="4936263"/>
              <a:ext cx="2030179" cy="1357111"/>
            </a:xfrm>
            <a:prstGeom prst="rect">
              <a:avLst/>
            </a:prstGeom>
          </p:spPr>
        </p:pic>
        <p:pic>
          <p:nvPicPr>
            <p:cNvPr id="19" name="Image 1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2505844" y="1295755"/>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7925600" y="1295755"/>
              <a:ext cx="913567" cy="891236"/>
            </a:xfrm>
            <a:prstGeom prst="rect">
              <a:avLst/>
            </a:prstGeom>
          </p:spPr>
        </p:pic>
        <p:pic>
          <p:nvPicPr>
            <p:cNvPr id="21" name="Image 20"/>
            <p:cNvPicPr>
              <a:picLocks noChangeAspect="1"/>
            </p:cNvPicPr>
            <p:nvPr/>
          </p:nvPicPr>
          <p:blipFill>
            <a:blip r:embed="rId4" cstate="print">
              <a:clrChange>
                <a:clrFrom>
                  <a:srgbClr val="FFFFFF"/>
                </a:clrFrom>
                <a:clrTo>
                  <a:srgbClr val="FFFFFF">
                    <a:alpha val="0"/>
                  </a:srgbClr>
                </a:clrTo>
              </a:clrChange>
            </a:blip>
            <a:stretch>
              <a:fillRect/>
            </a:stretch>
          </p:blipFill>
          <p:spPr>
            <a:xfrm>
              <a:off x="8995282" y="2731524"/>
              <a:ext cx="2213735" cy="1378050"/>
            </a:xfrm>
            <a:prstGeom prst="rect">
              <a:avLst/>
            </a:prstGeom>
          </p:spPr>
        </p:pic>
      </p:grpSp>
      <p:pic>
        <p:nvPicPr>
          <p:cNvPr id="22" name="Image 21"/>
          <p:cNvPicPr>
            <a:picLocks noChangeAspect="1"/>
          </p:cNvPicPr>
          <p:nvPr/>
        </p:nvPicPr>
        <p:blipFill>
          <a:blip r:embed="rId5" cstate="print">
            <a:clrChange>
              <a:clrFrom>
                <a:srgbClr val="F2F6F7"/>
              </a:clrFrom>
              <a:clrTo>
                <a:srgbClr val="F2F6F7">
                  <a:alpha val="0"/>
                </a:srgbClr>
              </a:clrTo>
            </a:clrChange>
          </a:blip>
          <a:stretch>
            <a:fillRect/>
          </a:stretch>
        </p:blipFill>
        <p:spPr>
          <a:xfrm>
            <a:off x="5696639" y="10096047"/>
            <a:ext cx="4060358" cy="2714221"/>
          </a:xfrm>
          <a:prstGeom prst="rect">
            <a:avLst/>
          </a:prstGeom>
        </p:spPr>
      </p:pic>
      <p:pic>
        <p:nvPicPr>
          <p:cNvPr id="24" name="Image 23"/>
          <p:cNvPicPr>
            <a:picLocks noChangeAspect="1"/>
          </p:cNvPicPr>
          <p:nvPr/>
        </p:nvPicPr>
        <p:blipFill>
          <a:blip r:embed="rId5" cstate="print">
            <a:clrChange>
              <a:clrFrom>
                <a:srgbClr val="F2F6F7"/>
              </a:clrFrom>
              <a:clrTo>
                <a:srgbClr val="F2F6F7">
                  <a:alpha val="0"/>
                </a:srgbClr>
              </a:clrTo>
            </a:clrChange>
          </a:blip>
          <a:stretch>
            <a:fillRect/>
          </a:stretch>
        </p:blipFill>
        <p:spPr>
          <a:xfrm>
            <a:off x="10797775" y="10116368"/>
            <a:ext cx="4060358" cy="2714221"/>
          </a:xfrm>
          <a:prstGeom prst="rect">
            <a:avLst/>
          </a:prstGeom>
        </p:spPr>
      </p:pic>
      <p:pic>
        <p:nvPicPr>
          <p:cNvPr id="25" name="Image 24"/>
          <p:cNvPicPr>
            <a:picLocks noChangeAspect="1"/>
          </p:cNvPicPr>
          <p:nvPr/>
        </p:nvPicPr>
        <p:blipFill>
          <a:blip r:embed="rId5" cstate="print">
            <a:clrChange>
              <a:clrFrom>
                <a:srgbClr val="F2F6F7"/>
              </a:clrFrom>
              <a:clrTo>
                <a:srgbClr val="F2F6F7">
                  <a:alpha val="0"/>
                </a:srgbClr>
              </a:clrTo>
            </a:clrChange>
          </a:blip>
          <a:stretch>
            <a:fillRect/>
          </a:stretch>
        </p:blipFill>
        <p:spPr>
          <a:xfrm>
            <a:off x="15402494" y="10096047"/>
            <a:ext cx="4060358" cy="2714221"/>
          </a:xfrm>
          <a:prstGeom prst="rect">
            <a:avLst/>
          </a:prstGeom>
        </p:spPr>
      </p:pic>
      <p:sp>
        <p:nvSpPr>
          <p:cNvPr id="27"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smtClean="0">
                <a:latin typeface="+mj-lt"/>
                <a:ea typeface="+mj-ea"/>
                <a:cs typeface="+mj-cs"/>
                <a:sym typeface="Montserrat-Regular"/>
              </a:rPr>
              <a:t>POURQUOI PAS L’UPGRADE?</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28" name="Image 27"/>
          <p:cNvPicPr>
            <a:picLocks noChangeAspect="1"/>
          </p:cNvPicPr>
          <p:nvPr/>
        </p:nvPicPr>
        <p:blipFill>
          <a:blip r:embed="rId5" cstate="print">
            <a:clrChange>
              <a:clrFrom>
                <a:srgbClr val="F2F6F7"/>
              </a:clrFrom>
              <a:clrTo>
                <a:srgbClr val="F2F6F7">
                  <a:alpha val="0"/>
                </a:srgbClr>
              </a:clrTo>
            </a:clrChange>
          </a:blip>
          <a:stretch>
            <a:fillRect/>
          </a:stretch>
        </p:blipFill>
        <p:spPr>
          <a:xfrm>
            <a:off x="20080297" y="10096046"/>
            <a:ext cx="4060358" cy="2714222"/>
          </a:xfrm>
          <a:prstGeom prst="rect">
            <a:avLst/>
          </a:prstGeom>
        </p:spPr>
      </p:pic>
    </p:spTree>
    <p:extLst>
      <p:ext uri="{BB962C8B-B14F-4D97-AF65-F5344CB8AC3E}">
        <p14:creationId xmlns="" xmlns:p14="http://schemas.microsoft.com/office/powerpoint/2010/main"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11225443" y="6811164"/>
            <a:ext cx="1802940" cy="1352205"/>
          </a:xfrm>
          <a:prstGeom prst="rect">
            <a:avLst/>
          </a:prstGeom>
        </p:spPr>
      </p:pic>
      <p:grpSp>
        <p:nvGrpSpPr>
          <p:cNvPr id="3" name="Grouper 16"/>
          <p:cNvGrpSpPr/>
          <p:nvPr/>
        </p:nvGrpSpPr>
        <p:grpSpPr>
          <a:xfrm>
            <a:off x="1087616" y="11214099"/>
            <a:ext cx="9386381" cy="1431995"/>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grpSp>
        <p:nvGrpSpPr>
          <p:cNvPr id="4" name="Grouper 41"/>
          <p:cNvGrpSpPr/>
          <p:nvPr/>
        </p:nvGrpSpPr>
        <p:grpSpPr>
          <a:xfrm>
            <a:off x="9101923" y="3067770"/>
            <a:ext cx="6049984" cy="3324616"/>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526098" y="370566"/>
                <a:ext cx="612213" cy="597248"/>
              </a:xfrm>
              <a:prstGeom prst="rect">
                <a:avLst/>
              </a:prstGeom>
            </p:spPr>
          </p:pic>
        </p:grpSp>
      </p:grpSp>
      <p:grpSp>
        <p:nvGrpSpPr>
          <p:cNvPr id="6" name="Grouper 23"/>
          <p:cNvGrpSpPr/>
          <p:nvPr/>
        </p:nvGrpSpPr>
        <p:grpSpPr>
          <a:xfrm>
            <a:off x="14550887" y="11214099"/>
            <a:ext cx="9019748" cy="1443406"/>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39" name="Rectangle à coins arrondis 38"/>
          <p:cNvSpPr/>
          <p:nvPr/>
        </p:nvSpPr>
        <p:spPr>
          <a:xfrm>
            <a:off x="13546901" y="10866649"/>
            <a:ext cx="10023734" cy="1790856"/>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a:off x="10082882" y="8005679"/>
            <a:ext cx="3744107" cy="2106060"/>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20173031">
            <a:off x="9026534" y="9690460"/>
            <a:ext cx="1577875" cy="1183406"/>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4963266">
            <a:off x="13318406" y="9777586"/>
            <a:ext cx="1577875" cy="1183406"/>
          </a:xfrm>
          <a:prstGeom prst="rect">
            <a:avLst/>
          </a:prstGeom>
        </p:spPr>
      </p:pic>
      <p:sp>
        <p:nvSpPr>
          <p:cNvPr id="30" name="Rectangle à coins arrondis 29"/>
          <p:cNvSpPr/>
          <p:nvPr/>
        </p:nvSpPr>
        <p:spPr>
          <a:xfrm>
            <a:off x="752296" y="10866645"/>
            <a:ext cx="10023734" cy="1790856"/>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sp>
        <p:nvSpPr>
          <p:cNvPr id="31"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SCALABILITE VERTICALE</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38486163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9517774" y="2159199"/>
            <a:ext cx="4559122" cy="2182880"/>
          </a:xfrm>
          <a:prstGeom prst="rect">
            <a:avLst/>
          </a:prstGeom>
        </p:spPr>
      </p:pic>
      <p:grpSp>
        <p:nvGrpSpPr>
          <p:cNvPr id="2" name="Grouper 1"/>
          <p:cNvGrpSpPr/>
          <p:nvPr/>
        </p:nvGrpSpPr>
        <p:grpSpPr>
          <a:xfrm>
            <a:off x="1126520" y="4342077"/>
            <a:ext cx="10670816" cy="8187216"/>
            <a:chOff x="534461" y="991400"/>
            <a:chExt cx="5335408" cy="4093608"/>
          </a:xfrm>
        </p:grpSpPr>
        <p:grpSp>
          <p:nvGrpSpPr>
            <p:cNvPr id="3"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95723" y="-719856"/>
              <a:ext cx="1062889" cy="4485402"/>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er 2"/>
          <p:cNvGrpSpPr/>
          <p:nvPr/>
        </p:nvGrpSpPr>
        <p:grpSpPr>
          <a:xfrm>
            <a:off x="4818488" y="4342079"/>
            <a:ext cx="6978848" cy="8187214"/>
            <a:chOff x="2380445" y="991401"/>
            <a:chExt cx="3489424" cy="4093607"/>
          </a:xfrm>
        </p:grpSpPr>
        <p:grpSp>
          <p:nvGrpSpPr>
            <p:cNvPr id="6"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18715" y="203137"/>
              <a:ext cx="1062889" cy="2639418"/>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5"/>
          <p:cNvGrpSpPr/>
          <p:nvPr/>
        </p:nvGrpSpPr>
        <p:grpSpPr>
          <a:xfrm>
            <a:off x="8505182" y="4342079"/>
            <a:ext cx="3400022" cy="8187210"/>
            <a:chOff x="4226429" y="991403"/>
            <a:chExt cx="1700011" cy="4093605"/>
          </a:xfrm>
        </p:grpSpPr>
        <p:grpSp>
          <p:nvGrpSpPr>
            <p:cNvPr id="10"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43027" y="1124811"/>
              <a:ext cx="1062887" cy="7960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er 6"/>
          <p:cNvGrpSpPr/>
          <p:nvPr/>
        </p:nvGrpSpPr>
        <p:grpSpPr>
          <a:xfrm>
            <a:off x="11797338" y="4342078"/>
            <a:ext cx="3805108" cy="8187214"/>
            <a:chOff x="5869870" y="991401"/>
            <a:chExt cx="1902554" cy="4093607"/>
          </a:xfrm>
        </p:grpSpPr>
        <p:grpSp>
          <p:nvGrpSpPr>
            <p:cNvPr id="15"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64700" y="996571"/>
              <a:ext cx="1062889" cy="105255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7" name="Grouper 8"/>
          <p:cNvGrpSpPr/>
          <p:nvPr/>
        </p:nvGrpSpPr>
        <p:grpSpPr>
          <a:xfrm>
            <a:off x="11797336" y="4342078"/>
            <a:ext cx="7583976" cy="8187214"/>
            <a:chOff x="5869869" y="991401"/>
            <a:chExt cx="3791988" cy="4093607"/>
          </a:xfrm>
        </p:grpSpPr>
        <p:grpSp>
          <p:nvGrpSpPr>
            <p:cNvPr id="20"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809416" y="51854"/>
              <a:ext cx="1062889" cy="294198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3" name="Grouper 9"/>
          <p:cNvGrpSpPr/>
          <p:nvPr/>
        </p:nvGrpSpPr>
        <p:grpSpPr>
          <a:xfrm>
            <a:off x="11797336" y="4342078"/>
            <a:ext cx="11275944" cy="8187214"/>
            <a:chOff x="5869869" y="991401"/>
            <a:chExt cx="5637972" cy="4093607"/>
          </a:xfrm>
        </p:grpSpPr>
        <p:grpSp>
          <p:nvGrpSpPr>
            <p:cNvPr id="24"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32408" y="-871138"/>
              <a:ext cx="1062889" cy="4787967"/>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5"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SCALABILITE HORIZONTALE</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4043966" y="2716005"/>
            <a:ext cx="0" cy="860649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4043967" y="11255754"/>
            <a:ext cx="1837317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er 18"/>
          <p:cNvGrpSpPr/>
          <p:nvPr/>
        </p:nvGrpSpPr>
        <p:grpSpPr>
          <a:xfrm>
            <a:off x="4446581" y="11587752"/>
            <a:ext cx="2115014" cy="2115014"/>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er 23"/>
          <p:cNvGrpSpPr/>
          <p:nvPr/>
        </p:nvGrpSpPr>
        <p:grpSpPr>
          <a:xfrm>
            <a:off x="11413519" y="11587752"/>
            <a:ext cx="2115014" cy="2115014"/>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er 19"/>
          <p:cNvGrpSpPr/>
          <p:nvPr/>
        </p:nvGrpSpPr>
        <p:grpSpPr>
          <a:xfrm flipH="1">
            <a:off x="19664001" y="11628183"/>
            <a:ext cx="2115014" cy="2115014"/>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370613" y="10010261"/>
            <a:ext cx="1829786" cy="1363370"/>
          </a:xfrm>
          <a:prstGeom prst="rect">
            <a:avLst/>
          </a:prstGeom>
        </p:spPr>
      </p:pic>
      <p:pic>
        <p:nvPicPr>
          <p:cNvPr id="27" name="Image 26"/>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77505" y="6334870"/>
            <a:ext cx="1829786" cy="1363370"/>
          </a:xfrm>
          <a:prstGeom prst="rect">
            <a:avLst/>
          </a:prstGeom>
        </p:spPr>
      </p:pic>
      <p:pic>
        <p:nvPicPr>
          <p:cNvPr id="28" name="Image 2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721073" y="5823596"/>
            <a:ext cx="1829786" cy="1363370"/>
          </a:xfrm>
          <a:prstGeom prst="rect">
            <a:avLst/>
          </a:prstGeom>
        </p:spPr>
      </p:pic>
      <p:pic>
        <p:nvPicPr>
          <p:cNvPr id="29" name="Image 2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588165" y="2660079"/>
            <a:ext cx="1829786" cy="1363370"/>
          </a:xfrm>
          <a:prstGeom prst="rect">
            <a:avLst/>
          </a:prstGeom>
        </p:spPr>
      </p:pic>
      <p:pic>
        <p:nvPicPr>
          <p:cNvPr id="30" name="Image 2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924841" y="2716005"/>
            <a:ext cx="1829786" cy="1363370"/>
          </a:xfrm>
          <a:prstGeom prst="rect">
            <a:avLst/>
          </a:prstGeom>
        </p:spPr>
      </p:pic>
      <p:pic>
        <p:nvPicPr>
          <p:cNvPr id="31" name="Image 30"/>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77505" y="3657737"/>
            <a:ext cx="1829786" cy="1363370"/>
          </a:xfrm>
          <a:prstGeom prst="rect">
            <a:avLst/>
          </a:prstGeom>
        </p:spPr>
      </p:pic>
      <p:pic>
        <p:nvPicPr>
          <p:cNvPr id="32" name="Image 3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2256967" y="3625313"/>
            <a:ext cx="1829786" cy="1363370"/>
          </a:xfrm>
          <a:prstGeom prst="rect">
            <a:avLst/>
          </a:prstGeom>
        </p:spPr>
      </p:pic>
      <p:cxnSp>
        <p:nvCxnSpPr>
          <p:cNvPr id="34" name="Connecteur droit 33"/>
          <p:cNvCxnSpPr/>
          <p:nvPr/>
        </p:nvCxnSpPr>
        <p:spPr>
          <a:xfrm flipV="1">
            <a:off x="4220547" y="2384679"/>
            <a:ext cx="16500962" cy="8718234"/>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10457487" y="3977681"/>
            <a:ext cx="3894754" cy="4217522"/>
          </a:xfrm>
          <a:prstGeom prst="rect">
            <a:avLst/>
          </a:prstGeom>
        </p:spPr>
      </p:pic>
      <p:pic>
        <p:nvPicPr>
          <p:cNvPr id="13" name="Image 1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4696907" y="8586191"/>
            <a:ext cx="1640850" cy="2383722"/>
          </a:xfrm>
          <a:prstGeom prst="rect">
            <a:avLst/>
          </a:prstGeom>
        </p:spPr>
      </p:pic>
      <p:pic>
        <p:nvPicPr>
          <p:cNvPr id="14" name="Image 13"/>
          <p:cNvPicPr>
            <a:picLocks noChangeAspect="1"/>
          </p:cNvPicPr>
          <p:nvPr/>
        </p:nvPicPr>
        <p:blipFill>
          <a:blip r:embed="rId6" cstate="print"/>
          <a:stretch>
            <a:fillRect/>
          </a:stretch>
        </p:blipFill>
        <p:spPr>
          <a:xfrm>
            <a:off x="17088544" y="1098562"/>
            <a:ext cx="6243376" cy="6210166"/>
          </a:xfrm>
          <a:prstGeom prst="rect">
            <a:avLst/>
          </a:prstGeom>
        </p:spPr>
      </p:pic>
      <p:sp>
        <p:nvSpPr>
          <p:cNvPr id="3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WEIGHT WATCHER</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680863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961184" y="1"/>
            <a:ext cx="21031200" cy="2651126"/>
          </a:xfrm>
        </p:spPr>
        <p:txBody>
          <a:bodyPr/>
          <a:lstStyle/>
          <a:p>
            <a:r>
              <a:rPr lang="en-US" b="1" dirty="0" smtClean="0">
                <a:latin typeface="Baskerville Old Face" pitchFamily="18" charset="0"/>
              </a:rPr>
              <a:t>TABLE DES MATIERES</a:t>
            </a:r>
            <a:endParaRPr lang="en-US" b="1" dirty="0">
              <a:latin typeface="Baskerville Old Face" pitchFamily="18" charset="0"/>
            </a:endParaRPr>
          </a:p>
        </p:txBody>
      </p:sp>
      <p:sp>
        <p:nvSpPr>
          <p:cNvPr id="5" name="Espace réservé du contenu 4"/>
          <p:cNvSpPr>
            <a:spLocks noGrp="1"/>
          </p:cNvSpPr>
          <p:nvPr>
            <p:ph idx="1"/>
          </p:nvPr>
        </p:nvSpPr>
        <p:spPr>
          <a:xfrm>
            <a:off x="243541" y="2948473"/>
            <a:ext cx="19126810" cy="10269741"/>
          </a:xfrm>
        </p:spPr>
        <p:txBody>
          <a:bodyPr>
            <a:normAutofit/>
          </a:bodyPr>
          <a:lstStyle/>
          <a:p>
            <a:pPr marL="1028700" indent="-1028700">
              <a:buFont typeface="Wingdings" pitchFamily="2" charset="2"/>
              <a:buChar char="§"/>
            </a:pPr>
            <a:r>
              <a:rPr lang="fr-FR" sz="5000" b="1" dirty="0" smtClean="0">
                <a:latin typeface="Baskerville Old Face" pitchFamily="18" charset="0"/>
              </a:rPr>
              <a:t>PREABULES : </a:t>
            </a:r>
            <a:r>
              <a:rPr lang="fr-FR" sz="5000" dirty="0" smtClean="0">
                <a:latin typeface="Baskerville Old Face" pitchFamily="18" charset="0"/>
              </a:rPr>
              <a:t>Mondanités</a:t>
            </a:r>
          </a:p>
          <a:p>
            <a:pPr marL="1028700" indent="-1028700">
              <a:buFont typeface="Wingdings" pitchFamily="2" charset="2"/>
              <a:buChar char="§"/>
            </a:pPr>
            <a:r>
              <a:rPr lang="fr-FR" sz="5000" b="1" dirty="0" smtClean="0">
                <a:latin typeface="Baskerville Old Face" pitchFamily="18" charset="0"/>
              </a:rPr>
              <a:t>CHAPITRE </a:t>
            </a:r>
            <a:r>
              <a:rPr lang="fr-FR" sz="5000" b="1" dirty="0" smtClean="0">
                <a:latin typeface="Baskerville Old Face" pitchFamily="18" charset="0"/>
              </a:rPr>
              <a:t>1 :</a:t>
            </a:r>
            <a:r>
              <a:rPr lang="fr-FR" sz="5000" dirty="0" smtClean="0">
                <a:latin typeface="Baskerville Old Face" pitchFamily="18" charset="0"/>
              </a:rPr>
              <a:t> « N'attendez pas d'avoir soif pour tirer l'eau du puits. </a:t>
            </a:r>
            <a:r>
              <a:rPr lang="fr-FR" sz="5000" dirty="0" smtClean="0">
                <a:latin typeface="Baskerville Old Face" pitchFamily="18" charset="0"/>
              </a:rPr>
              <a:t>» </a:t>
            </a:r>
            <a:endParaRPr lang="fr-FR" sz="5000" dirty="0" smtClean="0">
              <a:latin typeface="Baskerville Old Face" pitchFamily="18" charset="0"/>
            </a:endParaRPr>
          </a:p>
          <a:p>
            <a:pPr marL="1028700" indent="-1028700">
              <a:buFont typeface="Wingdings" pitchFamily="2" charset="2"/>
              <a:buChar char="§"/>
            </a:pPr>
            <a:r>
              <a:rPr lang="fr-FR" sz="5000" b="1" dirty="0" smtClean="0">
                <a:latin typeface="Baskerville Old Face" pitchFamily="18" charset="0"/>
              </a:rPr>
              <a:t>CHAPITRE 2 </a:t>
            </a:r>
            <a:r>
              <a:rPr lang="fr-FR" sz="5000" b="1" dirty="0" smtClean="0">
                <a:latin typeface="Baskerville Old Face" pitchFamily="18" charset="0"/>
              </a:rPr>
              <a:t>: </a:t>
            </a:r>
            <a:r>
              <a:rPr lang="fr-FR" sz="5000" dirty="0" smtClean="0">
                <a:latin typeface="Baskerville Old Face" pitchFamily="18" charset="0"/>
              </a:rPr>
              <a:t>« Monsieur ? Comment ça marche ? »</a:t>
            </a:r>
          </a:p>
          <a:p>
            <a:pPr marL="1028700" indent="-1028700">
              <a:buFont typeface="Wingdings" pitchFamily="2" charset="2"/>
              <a:buChar char="§"/>
            </a:pPr>
            <a:r>
              <a:rPr lang="fr-FR" sz="5000" b="1" dirty="0" smtClean="0">
                <a:latin typeface="Baskerville Old Face" pitchFamily="18" charset="0"/>
              </a:rPr>
              <a:t>CHAPITRE </a:t>
            </a:r>
            <a:r>
              <a:rPr lang="fr-FR" sz="5000" b="1" dirty="0" smtClean="0">
                <a:latin typeface="Baskerville Old Face" pitchFamily="18" charset="0"/>
              </a:rPr>
              <a:t>3 :</a:t>
            </a:r>
            <a:r>
              <a:rPr lang="fr-FR" sz="5000" dirty="0" smtClean="0">
                <a:latin typeface="Baskerville Old Face" pitchFamily="18" charset="0"/>
              </a:rPr>
              <a:t> </a:t>
            </a:r>
            <a:r>
              <a:rPr lang="fr-FR" sz="5000" dirty="0" smtClean="0">
                <a:latin typeface="Baskerville Old Face" pitchFamily="18" charset="0"/>
              </a:rPr>
              <a:t>Montrons l’exemple </a:t>
            </a:r>
            <a:endParaRPr lang="fr-FR" sz="5000" dirty="0" smtClean="0">
              <a:latin typeface="Baskerville Old Face" pitchFamily="18" charset="0"/>
            </a:endParaRPr>
          </a:p>
          <a:p>
            <a:pPr marL="1028700" indent="-1028700">
              <a:buFont typeface="Wingdings" pitchFamily="2" charset="2"/>
              <a:buChar char="§"/>
            </a:pPr>
            <a:r>
              <a:rPr lang="fr-FR" sz="5000" b="1" dirty="0" smtClean="0">
                <a:latin typeface="Baskerville Old Face" pitchFamily="18" charset="0"/>
              </a:rPr>
              <a:t> </a:t>
            </a:r>
            <a:r>
              <a:rPr lang="fr-FR" sz="5000" b="1" dirty="0" smtClean="0">
                <a:latin typeface="Baskerville Old Face" pitchFamily="18" charset="0"/>
              </a:rPr>
              <a:t>CHAPITRE 4 </a:t>
            </a:r>
            <a:r>
              <a:rPr lang="fr-FR" sz="5000" b="1" dirty="0" smtClean="0">
                <a:latin typeface="Baskerville Old Face" pitchFamily="18" charset="0"/>
              </a:rPr>
              <a:t>: </a:t>
            </a:r>
            <a:r>
              <a:rPr lang="fr-FR" sz="5000" dirty="0" smtClean="0">
                <a:latin typeface="Baskerville Old Face" pitchFamily="18" charset="0"/>
              </a:rPr>
              <a:t>Fouillons sous le capot!!!</a:t>
            </a:r>
          </a:p>
          <a:p>
            <a:pPr marL="1028700" indent="-1028700">
              <a:buFont typeface="Wingdings" pitchFamily="2" charset="2"/>
              <a:buChar char="§"/>
            </a:pPr>
            <a:r>
              <a:rPr lang="fr-FR" sz="5000" b="1" dirty="0" smtClean="0">
                <a:latin typeface="Baskerville Old Face" pitchFamily="18" charset="0"/>
              </a:rPr>
              <a:t>BOUQUET FINAL </a:t>
            </a:r>
            <a:r>
              <a:rPr lang="fr-FR" sz="5000" b="1" dirty="0" smtClean="0">
                <a:latin typeface="Baskerville Old Face" pitchFamily="18" charset="0"/>
              </a:rPr>
              <a:t>: </a:t>
            </a:r>
            <a:r>
              <a:rPr lang="fr-FR" sz="5000" dirty="0" smtClean="0">
                <a:latin typeface="Baskerville Old Face" pitchFamily="18" charset="0"/>
              </a:rPr>
              <a:t>Codons</a:t>
            </a:r>
            <a:endParaRPr lang="fr-FR" sz="5000" dirty="0">
              <a:latin typeface="Baskerville Old Face" pitchFamily="18" charset="0"/>
            </a:endParaRPr>
          </a:p>
        </p:txBody>
      </p:sp>
      <p:pic>
        <p:nvPicPr>
          <p:cNvPr id="35844" name="Picture 4" descr="Afficher l'image d'origine"/>
          <p:cNvPicPr>
            <a:picLocks noChangeAspect="1" noChangeArrowheads="1"/>
          </p:cNvPicPr>
          <p:nvPr/>
        </p:nvPicPr>
        <p:blipFill>
          <a:blip r:embed="rId2" cstate="print"/>
          <a:srcRect/>
          <a:stretch>
            <a:fillRect/>
          </a:stretch>
        </p:blipFill>
        <p:spPr bwMode="auto">
          <a:xfrm>
            <a:off x="17636480" y="5381073"/>
            <a:ext cx="6436499" cy="6436499"/>
          </a:xfrm>
          <a:prstGeom prst="rect">
            <a:avLst/>
          </a:prstGeom>
          <a:noFill/>
        </p:spPr>
      </p:pic>
      <p:pic>
        <p:nvPicPr>
          <p:cNvPr id="52226"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9552784" y="11063854"/>
            <a:ext cx="7415608" cy="1507435"/>
          </a:xfrm>
          <a:prstGeom prst="rect">
            <a:avLst/>
          </a:prstGeom>
          <a:noFill/>
        </p:spPr>
      </p:pic>
    </p:spTree>
    <p:extLst>
      <p:ext uri="{BB962C8B-B14F-4D97-AF65-F5344CB8AC3E}">
        <p14:creationId xmlns="" xmlns:p14="http://schemas.microsoft.com/office/powerpoint/2010/main" val="6386316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8752" y="5878286"/>
            <a:ext cx="22561152" cy="2308324"/>
          </a:xfrm>
          <a:prstGeom prst="rect">
            <a:avLst/>
          </a:prstGeom>
        </p:spPr>
        <p:txBody>
          <a:bodyPr wrap="square" lIns="182880" tIns="91440" rIns="182880" bIns="91440">
            <a:spAutoFit/>
          </a:bodyPr>
          <a:lstStyle/>
          <a:p>
            <a:pPr marL="1028700" indent="-1028700"/>
            <a:r>
              <a:rPr lang="fr-FR" sz="13800" dirty="0" smtClean="0">
                <a:latin typeface="Baskerville Old Face" pitchFamily="18" charset="0"/>
              </a:rPr>
              <a:t>Montrons l’exemple</a:t>
            </a:r>
            <a:endParaRPr lang="fr-FR" sz="13800" dirty="0" smtClean="0">
              <a:latin typeface="Baskerville Old Face" pitchFamily="18" charset="0"/>
            </a:endParaRPr>
          </a:p>
        </p:txBody>
      </p:sp>
      <p:pic>
        <p:nvPicPr>
          <p:cNvPr id="7" name="Picture 2" descr="Résultat de recherche d'images pour &quot;logo sg transparent&quot;"/>
          <p:cNvPicPr>
            <a:picLocks noChangeAspect="1" noChangeArrowheads="1"/>
          </p:cNvPicPr>
          <p:nvPr/>
        </p:nvPicPr>
        <p:blipFill>
          <a:blip r:embed="rId2" cstate="print"/>
          <a:srcRect/>
          <a:stretch>
            <a:fillRect/>
          </a:stretch>
        </p:blipFill>
        <p:spPr bwMode="auto">
          <a:xfrm>
            <a:off x="8839607" y="10708200"/>
            <a:ext cx="7415608" cy="1507435"/>
          </a:xfrm>
          <a:prstGeom prst="rect">
            <a:avLst/>
          </a:prstGeom>
          <a:noFill/>
        </p:spPr>
      </p:pic>
      <p:sp>
        <p:nvSpPr>
          <p:cNvPr id="9" name="Titre 3"/>
          <p:cNvSpPr>
            <a:spLocks noGrp="1"/>
          </p:cNvSpPr>
          <p:nvPr>
            <p:ph type="title"/>
          </p:nvPr>
        </p:nvSpPr>
        <p:spPr>
          <a:xfrm>
            <a:off x="1446375" y="1"/>
            <a:ext cx="21674881" cy="2651126"/>
          </a:xfrm>
        </p:spPr>
        <p:txBody>
          <a:bodyPr>
            <a:noAutofit/>
          </a:bodyPr>
          <a:lstStyle/>
          <a:p>
            <a:r>
              <a:rPr lang="en-US" sz="16600" b="1" dirty="0" smtClean="0">
                <a:latin typeface="Baskerville Old Face" pitchFamily="18" charset="0"/>
              </a:rPr>
              <a:t>CHAPITRE 3</a:t>
            </a:r>
            <a:endParaRPr lang="en-US" sz="16600" b="1" dirty="0">
              <a:latin typeface="Baskerville Old Face"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r 9"/>
          <p:cNvGrpSpPr/>
          <p:nvPr/>
        </p:nvGrpSpPr>
        <p:grpSpPr>
          <a:xfrm>
            <a:off x="8905821" y="2689387"/>
            <a:ext cx="6453442" cy="7680820"/>
            <a:chOff x="3834574" y="294580"/>
            <a:chExt cx="4207993" cy="4892275"/>
          </a:xfrm>
        </p:grpSpPr>
        <p:pic>
          <p:nvPicPr>
            <p:cNvPr id="2" name="Image 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cstate="print"/>
            <a:stretch>
              <a:fillRect/>
            </a:stretch>
          </p:blipFill>
          <p:spPr>
            <a:xfrm>
              <a:off x="3834574" y="294580"/>
              <a:ext cx="4207993" cy="1749390"/>
            </a:xfrm>
            <a:prstGeom prst="rect">
              <a:avLst/>
            </a:prstGeom>
          </p:spPr>
        </p:pic>
      </p:grpSp>
      <p:grpSp>
        <p:nvGrpSpPr>
          <p:cNvPr id="10" name="Grouper 7"/>
          <p:cNvGrpSpPr/>
          <p:nvPr/>
        </p:nvGrpSpPr>
        <p:grpSpPr>
          <a:xfrm>
            <a:off x="0" y="4206473"/>
            <a:ext cx="6272976" cy="7239554"/>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cstate="print"/>
          <a:stretch>
            <a:fillRect/>
          </a:stretch>
        </p:blipFill>
        <p:spPr>
          <a:xfrm>
            <a:off x="15359263" y="4723308"/>
            <a:ext cx="9024738" cy="6336706"/>
          </a:xfrm>
          <a:prstGeom prst="ellipse">
            <a:avLst/>
          </a:prstGeom>
          <a:ln>
            <a:noFill/>
          </a:ln>
          <a:effectLst>
            <a:softEdge rad="112500"/>
          </a:effectLst>
        </p:spPr>
      </p:pic>
      <p:grpSp>
        <p:nvGrpSpPr>
          <p:cNvPr id="11" name="Grouper 13"/>
          <p:cNvGrpSpPr/>
          <p:nvPr/>
        </p:nvGrpSpPr>
        <p:grpSpPr>
          <a:xfrm>
            <a:off x="10543592" y="10450710"/>
            <a:ext cx="3843346" cy="1990633"/>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sp>
        <p:nvSpPr>
          <p:cNvPr id="16"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C’EST L’HISTOIRE DE MECS</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6"/>
          <p:cNvGrpSpPr/>
          <p:nvPr/>
        </p:nvGrpSpPr>
        <p:grpSpPr>
          <a:xfrm>
            <a:off x="1431179" y="5603335"/>
            <a:ext cx="4372358" cy="5046078"/>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cstate="print">
            <a:extLst>
              <a:ext uri="{28A0092B-C50C-407E-A947-70E740481C1C}">
                <a14:useLocalDpi xmlns="" xmlns:a14="http://schemas.microsoft.com/office/drawing/2010/main"/>
              </a:ext>
            </a:extLst>
          </a:blip>
          <a:stretch>
            <a:fillRect/>
          </a:stretch>
        </p:blipFill>
        <p:spPr>
          <a:xfrm>
            <a:off x="8035200" y="2359100"/>
            <a:ext cx="15879228" cy="11281622"/>
          </a:xfrm>
          <a:prstGeom prst="rect">
            <a:avLst/>
          </a:prstGeom>
        </p:spPr>
      </p:pic>
      <p:grpSp>
        <p:nvGrpSpPr>
          <p:cNvPr id="3" name="Grouper 94"/>
          <p:cNvGrpSpPr/>
          <p:nvPr/>
        </p:nvGrpSpPr>
        <p:grpSpPr>
          <a:xfrm>
            <a:off x="13110134" y="7781202"/>
            <a:ext cx="1024558" cy="1024556"/>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4" name="Grouper 95"/>
          <p:cNvGrpSpPr/>
          <p:nvPr/>
        </p:nvGrpSpPr>
        <p:grpSpPr>
          <a:xfrm>
            <a:off x="13849636" y="7791148"/>
            <a:ext cx="1024558" cy="1024556"/>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5" name="Grouper 96"/>
          <p:cNvGrpSpPr/>
          <p:nvPr/>
        </p:nvGrpSpPr>
        <p:grpSpPr>
          <a:xfrm>
            <a:off x="12645398" y="8483650"/>
            <a:ext cx="1024558" cy="1024556"/>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6" name="Grouper 97"/>
          <p:cNvGrpSpPr/>
          <p:nvPr/>
        </p:nvGrpSpPr>
        <p:grpSpPr>
          <a:xfrm>
            <a:off x="13513324" y="8556940"/>
            <a:ext cx="1024558" cy="1024556"/>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7" name="Grouper 98"/>
          <p:cNvGrpSpPr/>
          <p:nvPr/>
        </p:nvGrpSpPr>
        <p:grpSpPr>
          <a:xfrm>
            <a:off x="13899534" y="8371618"/>
            <a:ext cx="1024558" cy="1024556"/>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8" name="Grouper 110"/>
          <p:cNvGrpSpPr/>
          <p:nvPr/>
        </p:nvGrpSpPr>
        <p:grpSpPr>
          <a:xfrm>
            <a:off x="16419292" y="5029454"/>
            <a:ext cx="1024558" cy="1024556"/>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9" name="Grouper 111"/>
          <p:cNvGrpSpPr/>
          <p:nvPr/>
        </p:nvGrpSpPr>
        <p:grpSpPr>
          <a:xfrm>
            <a:off x="17437064" y="6004166"/>
            <a:ext cx="1024558" cy="1024556"/>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0" name="Grouper 112"/>
          <p:cNvGrpSpPr/>
          <p:nvPr/>
        </p:nvGrpSpPr>
        <p:grpSpPr>
          <a:xfrm>
            <a:off x="16193138" y="6919964"/>
            <a:ext cx="1024558" cy="1024556"/>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1" name="Grouper 113"/>
          <p:cNvGrpSpPr/>
          <p:nvPr/>
        </p:nvGrpSpPr>
        <p:grpSpPr>
          <a:xfrm>
            <a:off x="16951806" y="4071000"/>
            <a:ext cx="1024558" cy="1024556"/>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2" name="Grouper 114"/>
          <p:cNvGrpSpPr/>
          <p:nvPr/>
        </p:nvGrpSpPr>
        <p:grpSpPr>
          <a:xfrm>
            <a:off x="17422714" y="4052336"/>
            <a:ext cx="1024558" cy="1024556"/>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3" name="Grouper 126"/>
          <p:cNvGrpSpPr/>
          <p:nvPr/>
        </p:nvGrpSpPr>
        <p:grpSpPr>
          <a:xfrm>
            <a:off x="12951450" y="5428424"/>
            <a:ext cx="1024558" cy="1024556"/>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4" name="Grouper 127"/>
          <p:cNvGrpSpPr/>
          <p:nvPr/>
        </p:nvGrpSpPr>
        <p:grpSpPr>
          <a:xfrm>
            <a:off x="14489364" y="4703948"/>
            <a:ext cx="1024558" cy="1024556"/>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5" name="Grouper 128"/>
          <p:cNvGrpSpPr/>
          <p:nvPr/>
        </p:nvGrpSpPr>
        <p:grpSpPr>
          <a:xfrm>
            <a:off x="15448800" y="4053288"/>
            <a:ext cx="1024558" cy="1024556"/>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6" name="Grouper 129"/>
          <p:cNvGrpSpPr/>
          <p:nvPr/>
        </p:nvGrpSpPr>
        <p:grpSpPr>
          <a:xfrm>
            <a:off x="15381990" y="4836578"/>
            <a:ext cx="1024558" cy="1024556"/>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7" name="Grouper 130"/>
          <p:cNvGrpSpPr/>
          <p:nvPr/>
        </p:nvGrpSpPr>
        <p:grpSpPr>
          <a:xfrm>
            <a:off x="14234602" y="5494736"/>
            <a:ext cx="1024558" cy="1024556"/>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8" name="Grouper 142"/>
          <p:cNvGrpSpPr/>
          <p:nvPr/>
        </p:nvGrpSpPr>
        <p:grpSpPr>
          <a:xfrm>
            <a:off x="18956630" y="7090818"/>
            <a:ext cx="1024558" cy="1024556"/>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9" name="Grouper 143"/>
          <p:cNvGrpSpPr/>
          <p:nvPr/>
        </p:nvGrpSpPr>
        <p:grpSpPr>
          <a:xfrm>
            <a:off x="17684568" y="8045734"/>
            <a:ext cx="1024558" cy="1024556"/>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20" name="Grouper 144"/>
          <p:cNvGrpSpPr/>
          <p:nvPr/>
        </p:nvGrpSpPr>
        <p:grpSpPr>
          <a:xfrm>
            <a:off x="18186656" y="6195492"/>
            <a:ext cx="1024558" cy="1024556"/>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21" name="Grouper 145"/>
          <p:cNvGrpSpPr/>
          <p:nvPr/>
        </p:nvGrpSpPr>
        <p:grpSpPr>
          <a:xfrm>
            <a:off x="17422716" y="6482132"/>
            <a:ext cx="1024558" cy="1024556"/>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22" name="Grouper 146"/>
          <p:cNvGrpSpPr/>
          <p:nvPr/>
        </p:nvGrpSpPr>
        <p:grpSpPr>
          <a:xfrm>
            <a:off x="18429008" y="7018724"/>
            <a:ext cx="1024558" cy="1024556"/>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cstate="print"/>
            <a:stretch>
              <a:fillRect/>
            </a:stretch>
          </p:blipFill>
          <p:spPr>
            <a:xfrm>
              <a:off x="2549634" y="2660869"/>
              <a:ext cx="529896" cy="652180"/>
            </a:xfrm>
            <a:prstGeom prst="rect">
              <a:avLst/>
            </a:prstGeom>
            <a:grpFill/>
          </p:spPr>
        </p:pic>
      </p:grpSp>
      <p:sp>
        <p:nvSpPr>
          <p:cNvPr id="69" name="Title 51"/>
          <p:cNvSpPr txBox="1">
            <a:spLocks/>
          </p:cNvSpPr>
          <p:nvPr/>
        </p:nvSpPr>
        <p:spPr>
          <a:xfrm>
            <a:off x="0" y="377838"/>
            <a:ext cx="23715135"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QUI SAVENT COMPTER JUSQUE 4</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250" fill="hold"/>
                                        <p:tgtEl>
                                          <p:spTgt spid="3"/>
                                        </p:tgtEl>
                                        <p:attrNameLst>
                                          <p:attrName>ppt_w</p:attrName>
                                        </p:attrNameLst>
                                      </p:cBhvr>
                                      <p:tavLst>
                                        <p:tav tm="0">
                                          <p:val>
                                            <p:fltVal val="0"/>
                                          </p:val>
                                        </p:tav>
                                        <p:tav tm="100000">
                                          <p:val>
                                            <p:strVal val="#ppt_w"/>
                                          </p:val>
                                        </p:tav>
                                      </p:tavLst>
                                    </p:anim>
                                    <p:anim calcmode="lin" valueType="num">
                                      <p:cBhvr>
                                        <p:cTn id="14" dur="250" fill="hold"/>
                                        <p:tgtEl>
                                          <p:spTgt spid="3"/>
                                        </p:tgtEl>
                                        <p:attrNameLst>
                                          <p:attrName>ppt_h</p:attrName>
                                        </p:attrNameLst>
                                      </p:cBhvr>
                                      <p:tavLst>
                                        <p:tav tm="0">
                                          <p:val>
                                            <p:fltVal val="0"/>
                                          </p:val>
                                        </p:tav>
                                        <p:tav tm="100000">
                                          <p:val>
                                            <p:strVal val="#ppt_h"/>
                                          </p:val>
                                        </p:tav>
                                      </p:tavLst>
                                    </p:anim>
                                    <p:animEffect transition="in" filter="fade">
                                      <p:cBhvr>
                                        <p:cTn id="15" dur="250"/>
                                        <p:tgtEl>
                                          <p:spTgt spid="3"/>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ppt_w</p:attrName>
                                        </p:attrNameLst>
                                      </p:cBhvr>
                                      <p:tavLst>
                                        <p:tav tm="0">
                                          <p:val>
                                            <p:fltVal val="0"/>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animEffect transition="in" filter="fade">
                                      <p:cBhvr>
                                        <p:cTn id="21" dur="250"/>
                                        <p:tgtEl>
                                          <p:spTgt spid="6"/>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fill="hold"/>
                                        <p:tgtEl>
                                          <p:spTgt spid="7"/>
                                        </p:tgtEl>
                                        <p:attrNameLst>
                                          <p:attrName>ppt_w</p:attrName>
                                        </p:attrNameLst>
                                      </p:cBhvr>
                                      <p:tavLst>
                                        <p:tav tm="0">
                                          <p:val>
                                            <p:fltVal val="0"/>
                                          </p:val>
                                        </p:tav>
                                        <p:tav tm="100000">
                                          <p:val>
                                            <p:strVal val="#ppt_w"/>
                                          </p:val>
                                        </p:tav>
                                      </p:tavLst>
                                    </p:anim>
                                    <p:anim calcmode="lin" valueType="num">
                                      <p:cBhvr>
                                        <p:cTn id="26" dur="250" fill="hold"/>
                                        <p:tgtEl>
                                          <p:spTgt spid="7"/>
                                        </p:tgtEl>
                                        <p:attrNameLst>
                                          <p:attrName>ppt_h</p:attrName>
                                        </p:attrNameLst>
                                      </p:cBhvr>
                                      <p:tavLst>
                                        <p:tav tm="0">
                                          <p:val>
                                            <p:fltVal val="0"/>
                                          </p:val>
                                        </p:tav>
                                        <p:tav tm="100000">
                                          <p:val>
                                            <p:strVal val="#ppt_h"/>
                                          </p:val>
                                        </p:tav>
                                      </p:tavLst>
                                    </p:anim>
                                    <p:animEffect transition="in" filter="fade">
                                      <p:cBhvr>
                                        <p:cTn id="27" dur="250"/>
                                        <p:tgtEl>
                                          <p:spTgt spid="7"/>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250" fill="hold"/>
                                        <p:tgtEl>
                                          <p:spTgt spid="4"/>
                                        </p:tgtEl>
                                        <p:attrNameLst>
                                          <p:attrName>ppt_w</p:attrName>
                                        </p:attrNameLst>
                                      </p:cBhvr>
                                      <p:tavLst>
                                        <p:tav tm="0">
                                          <p:val>
                                            <p:fltVal val="0"/>
                                          </p:val>
                                        </p:tav>
                                        <p:tav tm="100000">
                                          <p:val>
                                            <p:strVal val="#ppt_w"/>
                                          </p:val>
                                        </p:tav>
                                      </p:tavLst>
                                    </p:anim>
                                    <p:anim calcmode="lin" valueType="num">
                                      <p:cBhvr>
                                        <p:cTn id="32" dur="250" fill="hold"/>
                                        <p:tgtEl>
                                          <p:spTgt spid="4"/>
                                        </p:tgtEl>
                                        <p:attrNameLst>
                                          <p:attrName>ppt_h</p:attrName>
                                        </p:attrNameLst>
                                      </p:cBhvr>
                                      <p:tavLst>
                                        <p:tav tm="0">
                                          <p:val>
                                            <p:fltVal val="0"/>
                                          </p:val>
                                        </p:tav>
                                        <p:tav tm="100000">
                                          <p:val>
                                            <p:strVal val="#ppt_h"/>
                                          </p:val>
                                        </p:tav>
                                      </p:tavLst>
                                    </p:anim>
                                    <p:animEffect transition="in" filter="fade">
                                      <p:cBhvr>
                                        <p:cTn id="33" dur="250"/>
                                        <p:tgtEl>
                                          <p:spTgt spid="4"/>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ppt_w</p:attrName>
                                        </p:attrNameLst>
                                      </p:cBhvr>
                                      <p:tavLst>
                                        <p:tav tm="0">
                                          <p:val>
                                            <p:fltVal val="0"/>
                                          </p:val>
                                        </p:tav>
                                        <p:tav tm="100000">
                                          <p:val>
                                            <p:strVal val="#ppt_w"/>
                                          </p:val>
                                        </p:tav>
                                      </p:tavLst>
                                    </p:anim>
                                    <p:anim calcmode="lin" valueType="num">
                                      <p:cBhvr>
                                        <p:cTn id="38" dur="250" fill="hold"/>
                                        <p:tgtEl>
                                          <p:spTgt spid="8"/>
                                        </p:tgtEl>
                                        <p:attrNameLst>
                                          <p:attrName>ppt_h</p:attrName>
                                        </p:attrNameLst>
                                      </p:cBhvr>
                                      <p:tavLst>
                                        <p:tav tm="0">
                                          <p:val>
                                            <p:fltVal val="0"/>
                                          </p:val>
                                        </p:tav>
                                        <p:tav tm="100000">
                                          <p:val>
                                            <p:strVal val="#ppt_h"/>
                                          </p:val>
                                        </p:tav>
                                      </p:tavLst>
                                    </p:anim>
                                    <p:animEffect transition="in" filter="fade">
                                      <p:cBhvr>
                                        <p:cTn id="39" dur="250"/>
                                        <p:tgtEl>
                                          <p:spTgt spid="8"/>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250" fill="hold"/>
                                        <p:tgtEl>
                                          <p:spTgt spid="11"/>
                                        </p:tgtEl>
                                        <p:attrNameLst>
                                          <p:attrName>ppt_w</p:attrName>
                                        </p:attrNameLst>
                                      </p:cBhvr>
                                      <p:tavLst>
                                        <p:tav tm="0">
                                          <p:val>
                                            <p:fltVal val="0"/>
                                          </p:val>
                                        </p:tav>
                                        <p:tav tm="100000">
                                          <p:val>
                                            <p:strVal val="#ppt_w"/>
                                          </p:val>
                                        </p:tav>
                                      </p:tavLst>
                                    </p:anim>
                                    <p:anim calcmode="lin" valueType="num">
                                      <p:cBhvr>
                                        <p:cTn id="44" dur="250" fill="hold"/>
                                        <p:tgtEl>
                                          <p:spTgt spid="11"/>
                                        </p:tgtEl>
                                        <p:attrNameLst>
                                          <p:attrName>ppt_h</p:attrName>
                                        </p:attrNameLst>
                                      </p:cBhvr>
                                      <p:tavLst>
                                        <p:tav tm="0">
                                          <p:val>
                                            <p:fltVal val="0"/>
                                          </p:val>
                                        </p:tav>
                                        <p:tav tm="100000">
                                          <p:val>
                                            <p:strVal val="#ppt_h"/>
                                          </p:val>
                                        </p:tav>
                                      </p:tavLst>
                                    </p:anim>
                                    <p:animEffect transition="in" filter="fade">
                                      <p:cBhvr>
                                        <p:cTn id="45" dur="250"/>
                                        <p:tgtEl>
                                          <p:spTgt spid="11"/>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250" fill="hold"/>
                                        <p:tgtEl>
                                          <p:spTgt spid="12"/>
                                        </p:tgtEl>
                                        <p:attrNameLst>
                                          <p:attrName>ppt_w</p:attrName>
                                        </p:attrNameLst>
                                      </p:cBhvr>
                                      <p:tavLst>
                                        <p:tav tm="0">
                                          <p:val>
                                            <p:fltVal val="0"/>
                                          </p:val>
                                        </p:tav>
                                        <p:tav tm="100000">
                                          <p:val>
                                            <p:strVal val="#ppt_w"/>
                                          </p:val>
                                        </p:tav>
                                      </p:tavLst>
                                    </p:anim>
                                    <p:anim calcmode="lin" valueType="num">
                                      <p:cBhvr>
                                        <p:cTn id="50" dur="250" fill="hold"/>
                                        <p:tgtEl>
                                          <p:spTgt spid="12"/>
                                        </p:tgtEl>
                                        <p:attrNameLst>
                                          <p:attrName>ppt_h</p:attrName>
                                        </p:attrNameLst>
                                      </p:cBhvr>
                                      <p:tavLst>
                                        <p:tav tm="0">
                                          <p:val>
                                            <p:fltVal val="0"/>
                                          </p:val>
                                        </p:tav>
                                        <p:tav tm="100000">
                                          <p:val>
                                            <p:strVal val="#ppt_h"/>
                                          </p:val>
                                        </p:tav>
                                      </p:tavLst>
                                    </p:anim>
                                    <p:animEffect transition="in" filter="fade">
                                      <p:cBhvr>
                                        <p:cTn id="51" dur="250"/>
                                        <p:tgtEl>
                                          <p:spTgt spid="12"/>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250" fill="hold"/>
                                        <p:tgtEl>
                                          <p:spTgt spid="13"/>
                                        </p:tgtEl>
                                        <p:attrNameLst>
                                          <p:attrName>ppt_w</p:attrName>
                                        </p:attrNameLst>
                                      </p:cBhvr>
                                      <p:tavLst>
                                        <p:tav tm="0">
                                          <p:val>
                                            <p:fltVal val="0"/>
                                          </p:val>
                                        </p:tav>
                                        <p:tav tm="100000">
                                          <p:val>
                                            <p:strVal val="#ppt_w"/>
                                          </p:val>
                                        </p:tav>
                                      </p:tavLst>
                                    </p:anim>
                                    <p:anim calcmode="lin" valueType="num">
                                      <p:cBhvr>
                                        <p:cTn id="56" dur="250" fill="hold"/>
                                        <p:tgtEl>
                                          <p:spTgt spid="13"/>
                                        </p:tgtEl>
                                        <p:attrNameLst>
                                          <p:attrName>ppt_h</p:attrName>
                                        </p:attrNameLst>
                                      </p:cBhvr>
                                      <p:tavLst>
                                        <p:tav tm="0">
                                          <p:val>
                                            <p:fltVal val="0"/>
                                          </p:val>
                                        </p:tav>
                                        <p:tav tm="100000">
                                          <p:val>
                                            <p:strVal val="#ppt_h"/>
                                          </p:val>
                                        </p:tav>
                                      </p:tavLst>
                                    </p:anim>
                                    <p:animEffect transition="in" filter="fade">
                                      <p:cBhvr>
                                        <p:cTn id="57" dur="250"/>
                                        <p:tgtEl>
                                          <p:spTgt spid="13"/>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250" fill="hold"/>
                                        <p:tgtEl>
                                          <p:spTgt spid="14"/>
                                        </p:tgtEl>
                                        <p:attrNameLst>
                                          <p:attrName>ppt_w</p:attrName>
                                        </p:attrNameLst>
                                      </p:cBhvr>
                                      <p:tavLst>
                                        <p:tav tm="0">
                                          <p:val>
                                            <p:fltVal val="0"/>
                                          </p:val>
                                        </p:tav>
                                        <p:tav tm="100000">
                                          <p:val>
                                            <p:strVal val="#ppt_w"/>
                                          </p:val>
                                        </p:tav>
                                      </p:tavLst>
                                    </p:anim>
                                    <p:anim calcmode="lin" valueType="num">
                                      <p:cBhvr>
                                        <p:cTn id="62" dur="250" fill="hold"/>
                                        <p:tgtEl>
                                          <p:spTgt spid="14"/>
                                        </p:tgtEl>
                                        <p:attrNameLst>
                                          <p:attrName>ppt_h</p:attrName>
                                        </p:attrNameLst>
                                      </p:cBhvr>
                                      <p:tavLst>
                                        <p:tav tm="0">
                                          <p:val>
                                            <p:fltVal val="0"/>
                                          </p:val>
                                        </p:tav>
                                        <p:tav tm="100000">
                                          <p:val>
                                            <p:strVal val="#ppt_h"/>
                                          </p:val>
                                        </p:tav>
                                      </p:tavLst>
                                    </p:anim>
                                    <p:animEffect transition="in" filter="fade">
                                      <p:cBhvr>
                                        <p:cTn id="63" dur="250"/>
                                        <p:tgtEl>
                                          <p:spTgt spid="14"/>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250" fill="hold"/>
                                        <p:tgtEl>
                                          <p:spTgt spid="15"/>
                                        </p:tgtEl>
                                        <p:attrNameLst>
                                          <p:attrName>ppt_w</p:attrName>
                                        </p:attrNameLst>
                                      </p:cBhvr>
                                      <p:tavLst>
                                        <p:tav tm="0">
                                          <p:val>
                                            <p:fltVal val="0"/>
                                          </p:val>
                                        </p:tav>
                                        <p:tav tm="100000">
                                          <p:val>
                                            <p:strVal val="#ppt_w"/>
                                          </p:val>
                                        </p:tav>
                                      </p:tavLst>
                                    </p:anim>
                                    <p:anim calcmode="lin" valueType="num">
                                      <p:cBhvr>
                                        <p:cTn id="68" dur="250" fill="hold"/>
                                        <p:tgtEl>
                                          <p:spTgt spid="15"/>
                                        </p:tgtEl>
                                        <p:attrNameLst>
                                          <p:attrName>ppt_h</p:attrName>
                                        </p:attrNameLst>
                                      </p:cBhvr>
                                      <p:tavLst>
                                        <p:tav tm="0">
                                          <p:val>
                                            <p:fltVal val="0"/>
                                          </p:val>
                                        </p:tav>
                                        <p:tav tm="100000">
                                          <p:val>
                                            <p:strVal val="#ppt_h"/>
                                          </p:val>
                                        </p:tav>
                                      </p:tavLst>
                                    </p:anim>
                                    <p:animEffect transition="in" filter="fade">
                                      <p:cBhvr>
                                        <p:cTn id="69" dur="250"/>
                                        <p:tgtEl>
                                          <p:spTgt spid="15"/>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250" fill="hold"/>
                                        <p:tgtEl>
                                          <p:spTgt spid="16"/>
                                        </p:tgtEl>
                                        <p:attrNameLst>
                                          <p:attrName>ppt_w</p:attrName>
                                        </p:attrNameLst>
                                      </p:cBhvr>
                                      <p:tavLst>
                                        <p:tav tm="0">
                                          <p:val>
                                            <p:fltVal val="0"/>
                                          </p:val>
                                        </p:tav>
                                        <p:tav tm="100000">
                                          <p:val>
                                            <p:strVal val="#ppt_w"/>
                                          </p:val>
                                        </p:tav>
                                      </p:tavLst>
                                    </p:anim>
                                    <p:anim calcmode="lin" valueType="num">
                                      <p:cBhvr>
                                        <p:cTn id="74" dur="250" fill="hold"/>
                                        <p:tgtEl>
                                          <p:spTgt spid="16"/>
                                        </p:tgtEl>
                                        <p:attrNameLst>
                                          <p:attrName>ppt_h</p:attrName>
                                        </p:attrNameLst>
                                      </p:cBhvr>
                                      <p:tavLst>
                                        <p:tav tm="0">
                                          <p:val>
                                            <p:fltVal val="0"/>
                                          </p:val>
                                        </p:tav>
                                        <p:tav tm="100000">
                                          <p:val>
                                            <p:strVal val="#ppt_h"/>
                                          </p:val>
                                        </p:tav>
                                      </p:tavLst>
                                    </p:anim>
                                    <p:animEffect transition="in" filter="fade">
                                      <p:cBhvr>
                                        <p:cTn id="75" dur="250"/>
                                        <p:tgtEl>
                                          <p:spTgt spid="16"/>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250" fill="hold"/>
                                        <p:tgtEl>
                                          <p:spTgt spid="17"/>
                                        </p:tgtEl>
                                        <p:attrNameLst>
                                          <p:attrName>ppt_w</p:attrName>
                                        </p:attrNameLst>
                                      </p:cBhvr>
                                      <p:tavLst>
                                        <p:tav tm="0">
                                          <p:val>
                                            <p:fltVal val="0"/>
                                          </p:val>
                                        </p:tav>
                                        <p:tav tm="100000">
                                          <p:val>
                                            <p:strVal val="#ppt_w"/>
                                          </p:val>
                                        </p:tav>
                                      </p:tavLst>
                                    </p:anim>
                                    <p:anim calcmode="lin" valueType="num">
                                      <p:cBhvr>
                                        <p:cTn id="80" dur="250" fill="hold"/>
                                        <p:tgtEl>
                                          <p:spTgt spid="17"/>
                                        </p:tgtEl>
                                        <p:attrNameLst>
                                          <p:attrName>ppt_h</p:attrName>
                                        </p:attrNameLst>
                                      </p:cBhvr>
                                      <p:tavLst>
                                        <p:tav tm="0">
                                          <p:val>
                                            <p:fltVal val="0"/>
                                          </p:val>
                                        </p:tav>
                                        <p:tav tm="100000">
                                          <p:val>
                                            <p:strVal val="#ppt_h"/>
                                          </p:val>
                                        </p:tav>
                                      </p:tavLst>
                                    </p:anim>
                                    <p:animEffect transition="in" filter="fade">
                                      <p:cBhvr>
                                        <p:cTn id="81" dur="250"/>
                                        <p:tgtEl>
                                          <p:spTgt spid="17"/>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p:cTn id="85" dur="250" fill="hold"/>
                                        <p:tgtEl>
                                          <p:spTgt spid="9"/>
                                        </p:tgtEl>
                                        <p:attrNameLst>
                                          <p:attrName>ppt_w</p:attrName>
                                        </p:attrNameLst>
                                      </p:cBhvr>
                                      <p:tavLst>
                                        <p:tav tm="0">
                                          <p:val>
                                            <p:fltVal val="0"/>
                                          </p:val>
                                        </p:tav>
                                        <p:tav tm="100000">
                                          <p:val>
                                            <p:strVal val="#ppt_w"/>
                                          </p:val>
                                        </p:tav>
                                      </p:tavLst>
                                    </p:anim>
                                    <p:anim calcmode="lin" valueType="num">
                                      <p:cBhvr>
                                        <p:cTn id="86" dur="250" fill="hold"/>
                                        <p:tgtEl>
                                          <p:spTgt spid="9"/>
                                        </p:tgtEl>
                                        <p:attrNameLst>
                                          <p:attrName>ppt_h</p:attrName>
                                        </p:attrNameLst>
                                      </p:cBhvr>
                                      <p:tavLst>
                                        <p:tav tm="0">
                                          <p:val>
                                            <p:fltVal val="0"/>
                                          </p:val>
                                        </p:tav>
                                        <p:tav tm="100000">
                                          <p:val>
                                            <p:strVal val="#ppt_h"/>
                                          </p:val>
                                        </p:tav>
                                      </p:tavLst>
                                    </p:anim>
                                    <p:animEffect transition="in" filter="fade">
                                      <p:cBhvr>
                                        <p:cTn id="87" dur="250"/>
                                        <p:tgtEl>
                                          <p:spTgt spid="9"/>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250" fill="hold"/>
                                        <p:tgtEl>
                                          <p:spTgt spid="10"/>
                                        </p:tgtEl>
                                        <p:attrNameLst>
                                          <p:attrName>ppt_w</p:attrName>
                                        </p:attrNameLst>
                                      </p:cBhvr>
                                      <p:tavLst>
                                        <p:tav tm="0">
                                          <p:val>
                                            <p:fltVal val="0"/>
                                          </p:val>
                                        </p:tav>
                                        <p:tav tm="100000">
                                          <p:val>
                                            <p:strVal val="#ppt_w"/>
                                          </p:val>
                                        </p:tav>
                                      </p:tavLst>
                                    </p:anim>
                                    <p:anim calcmode="lin" valueType="num">
                                      <p:cBhvr>
                                        <p:cTn id="92" dur="250" fill="hold"/>
                                        <p:tgtEl>
                                          <p:spTgt spid="10"/>
                                        </p:tgtEl>
                                        <p:attrNameLst>
                                          <p:attrName>ppt_h</p:attrName>
                                        </p:attrNameLst>
                                      </p:cBhvr>
                                      <p:tavLst>
                                        <p:tav tm="0">
                                          <p:val>
                                            <p:fltVal val="0"/>
                                          </p:val>
                                        </p:tav>
                                        <p:tav tm="100000">
                                          <p:val>
                                            <p:strVal val="#ppt_h"/>
                                          </p:val>
                                        </p:tav>
                                      </p:tavLst>
                                    </p:anim>
                                    <p:animEffect transition="in" filter="fade">
                                      <p:cBhvr>
                                        <p:cTn id="93" dur="250"/>
                                        <p:tgtEl>
                                          <p:spTgt spid="10"/>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250" fill="hold"/>
                                        <p:tgtEl>
                                          <p:spTgt spid="18"/>
                                        </p:tgtEl>
                                        <p:attrNameLst>
                                          <p:attrName>ppt_w</p:attrName>
                                        </p:attrNameLst>
                                      </p:cBhvr>
                                      <p:tavLst>
                                        <p:tav tm="0">
                                          <p:val>
                                            <p:fltVal val="0"/>
                                          </p:val>
                                        </p:tav>
                                        <p:tav tm="100000">
                                          <p:val>
                                            <p:strVal val="#ppt_w"/>
                                          </p:val>
                                        </p:tav>
                                      </p:tavLst>
                                    </p:anim>
                                    <p:anim calcmode="lin" valueType="num">
                                      <p:cBhvr>
                                        <p:cTn id="98" dur="250" fill="hold"/>
                                        <p:tgtEl>
                                          <p:spTgt spid="18"/>
                                        </p:tgtEl>
                                        <p:attrNameLst>
                                          <p:attrName>ppt_h</p:attrName>
                                        </p:attrNameLst>
                                      </p:cBhvr>
                                      <p:tavLst>
                                        <p:tav tm="0">
                                          <p:val>
                                            <p:fltVal val="0"/>
                                          </p:val>
                                        </p:tav>
                                        <p:tav tm="100000">
                                          <p:val>
                                            <p:strVal val="#ppt_h"/>
                                          </p:val>
                                        </p:tav>
                                      </p:tavLst>
                                    </p:anim>
                                    <p:animEffect transition="in" filter="fade">
                                      <p:cBhvr>
                                        <p:cTn id="99" dur="250"/>
                                        <p:tgtEl>
                                          <p:spTgt spid="18"/>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250" fill="hold"/>
                                        <p:tgtEl>
                                          <p:spTgt spid="19"/>
                                        </p:tgtEl>
                                        <p:attrNameLst>
                                          <p:attrName>ppt_w</p:attrName>
                                        </p:attrNameLst>
                                      </p:cBhvr>
                                      <p:tavLst>
                                        <p:tav tm="0">
                                          <p:val>
                                            <p:fltVal val="0"/>
                                          </p:val>
                                        </p:tav>
                                        <p:tav tm="100000">
                                          <p:val>
                                            <p:strVal val="#ppt_w"/>
                                          </p:val>
                                        </p:tav>
                                      </p:tavLst>
                                    </p:anim>
                                    <p:anim calcmode="lin" valueType="num">
                                      <p:cBhvr>
                                        <p:cTn id="104" dur="250" fill="hold"/>
                                        <p:tgtEl>
                                          <p:spTgt spid="19"/>
                                        </p:tgtEl>
                                        <p:attrNameLst>
                                          <p:attrName>ppt_h</p:attrName>
                                        </p:attrNameLst>
                                      </p:cBhvr>
                                      <p:tavLst>
                                        <p:tav tm="0">
                                          <p:val>
                                            <p:fltVal val="0"/>
                                          </p:val>
                                        </p:tav>
                                        <p:tav tm="100000">
                                          <p:val>
                                            <p:strVal val="#ppt_h"/>
                                          </p:val>
                                        </p:tav>
                                      </p:tavLst>
                                    </p:anim>
                                    <p:animEffect transition="in" filter="fade">
                                      <p:cBhvr>
                                        <p:cTn id="105" dur="250"/>
                                        <p:tgtEl>
                                          <p:spTgt spid="19"/>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250" fill="hold"/>
                                        <p:tgtEl>
                                          <p:spTgt spid="20"/>
                                        </p:tgtEl>
                                        <p:attrNameLst>
                                          <p:attrName>ppt_w</p:attrName>
                                        </p:attrNameLst>
                                      </p:cBhvr>
                                      <p:tavLst>
                                        <p:tav tm="0">
                                          <p:val>
                                            <p:fltVal val="0"/>
                                          </p:val>
                                        </p:tav>
                                        <p:tav tm="100000">
                                          <p:val>
                                            <p:strVal val="#ppt_w"/>
                                          </p:val>
                                        </p:tav>
                                      </p:tavLst>
                                    </p:anim>
                                    <p:anim calcmode="lin" valueType="num">
                                      <p:cBhvr>
                                        <p:cTn id="110" dur="250" fill="hold"/>
                                        <p:tgtEl>
                                          <p:spTgt spid="20"/>
                                        </p:tgtEl>
                                        <p:attrNameLst>
                                          <p:attrName>ppt_h</p:attrName>
                                        </p:attrNameLst>
                                      </p:cBhvr>
                                      <p:tavLst>
                                        <p:tav tm="0">
                                          <p:val>
                                            <p:fltVal val="0"/>
                                          </p:val>
                                        </p:tav>
                                        <p:tav tm="100000">
                                          <p:val>
                                            <p:strVal val="#ppt_h"/>
                                          </p:val>
                                        </p:tav>
                                      </p:tavLst>
                                    </p:anim>
                                    <p:animEffect transition="in" filter="fade">
                                      <p:cBhvr>
                                        <p:cTn id="111" dur="250"/>
                                        <p:tgtEl>
                                          <p:spTgt spid="20"/>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250" fill="hold"/>
                                        <p:tgtEl>
                                          <p:spTgt spid="21"/>
                                        </p:tgtEl>
                                        <p:attrNameLst>
                                          <p:attrName>ppt_w</p:attrName>
                                        </p:attrNameLst>
                                      </p:cBhvr>
                                      <p:tavLst>
                                        <p:tav tm="0">
                                          <p:val>
                                            <p:fltVal val="0"/>
                                          </p:val>
                                        </p:tav>
                                        <p:tav tm="100000">
                                          <p:val>
                                            <p:strVal val="#ppt_w"/>
                                          </p:val>
                                        </p:tav>
                                      </p:tavLst>
                                    </p:anim>
                                    <p:anim calcmode="lin" valueType="num">
                                      <p:cBhvr>
                                        <p:cTn id="116" dur="250" fill="hold"/>
                                        <p:tgtEl>
                                          <p:spTgt spid="21"/>
                                        </p:tgtEl>
                                        <p:attrNameLst>
                                          <p:attrName>ppt_h</p:attrName>
                                        </p:attrNameLst>
                                      </p:cBhvr>
                                      <p:tavLst>
                                        <p:tav tm="0">
                                          <p:val>
                                            <p:fltVal val="0"/>
                                          </p:val>
                                        </p:tav>
                                        <p:tav tm="100000">
                                          <p:val>
                                            <p:strVal val="#ppt_h"/>
                                          </p:val>
                                        </p:tav>
                                      </p:tavLst>
                                    </p:anim>
                                    <p:animEffect transition="in" filter="fade">
                                      <p:cBhvr>
                                        <p:cTn id="117" dur="250"/>
                                        <p:tgtEl>
                                          <p:spTgt spid="21"/>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250" fill="hold"/>
                                        <p:tgtEl>
                                          <p:spTgt spid="22"/>
                                        </p:tgtEl>
                                        <p:attrNameLst>
                                          <p:attrName>ppt_w</p:attrName>
                                        </p:attrNameLst>
                                      </p:cBhvr>
                                      <p:tavLst>
                                        <p:tav tm="0">
                                          <p:val>
                                            <p:fltVal val="0"/>
                                          </p:val>
                                        </p:tav>
                                        <p:tav tm="100000">
                                          <p:val>
                                            <p:strVal val="#ppt_w"/>
                                          </p:val>
                                        </p:tav>
                                      </p:tavLst>
                                    </p:anim>
                                    <p:anim calcmode="lin" valueType="num">
                                      <p:cBhvr>
                                        <p:cTn id="122" dur="250" fill="hold"/>
                                        <p:tgtEl>
                                          <p:spTgt spid="22"/>
                                        </p:tgtEl>
                                        <p:attrNameLst>
                                          <p:attrName>ppt_h</p:attrName>
                                        </p:attrNameLst>
                                      </p:cBhvr>
                                      <p:tavLst>
                                        <p:tav tm="0">
                                          <p:val>
                                            <p:fltVal val="0"/>
                                          </p:val>
                                        </p:tav>
                                        <p:tav tm="100000">
                                          <p:val>
                                            <p:strVal val="#ppt_h"/>
                                          </p:val>
                                        </p:tav>
                                      </p:tavLst>
                                    </p:anim>
                                    <p:animEffect transition="in" filter="fade">
                                      <p:cBhvr>
                                        <p:cTn id="1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6"/>
          <p:cNvGrpSpPr/>
          <p:nvPr/>
        </p:nvGrpSpPr>
        <p:grpSpPr>
          <a:xfrm>
            <a:off x="2436454" y="4261775"/>
            <a:ext cx="6124492" cy="7068192"/>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grpSp>
        <p:nvGrpSpPr>
          <p:cNvPr id="72" name="Groupe 71"/>
          <p:cNvGrpSpPr/>
          <p:nvPr/>
        </p:nvGrpSpPr>
        <p:grpSpPr>
          <a:xfrm>
            <a:off x="11219196" y="3664829"/>
            <a:ext cx="12867996" cy="9142250"/>
            <a:chOff x="10993144" y="2132833"/>
            <a:chExt cx="12867996" cy="9142250"/>
          </a:xfrm>
        </p:grpSpPr>
        <p:pic>
          <p:nvPicPr>
            <p:cNvPr id="154" name="Image 153"/>
            <p:cNvPicPr>
              <a:picLocks noChangeAspect="1"/>
            </p:cNvPicPr>
            <p:nvPr/>
          </p:nvPicPr>
          <p:blipFill>
            <a:blip r:embed="rId7" cstate="print">
              <a:extLst>
                <a:ext uri="{28A0092B-C50C-407E-A947-70E740481C1C}">
                  <a14:useLocalDpi xmlns="" xmlns:a14="http://schemas.microsoft.com/office/drawing/2010/main"/>
                </a:ext>
              </a:extLst>
            </a:blip>
            <a:stretch>
              <a:fillRect/>
            </a:stretch>
          </p:blipFill>
          <p:spPr>
            <a:xfrm>
              <a:off x="10993144" y="2132833"/>
              <a:ext cx="12867996" cy="9142250"/>
            </a:xfrm>
            <a:prstGeom prst="rect">
              <a:avLst/>
            </a:prstGeom>
          </p:spPr>
        </p:pic>
        <p:grpSp>
          <p:nvGrpSpPr>
            <p:cNvPr id="3" name="Grouper 154"/>
            <p:cNvGrpSpPr/>
            <p:nvPr/>
          </p:nvGrpSpPr>
          <p:grpSpPr>
            <a:xfrm>
              <a:off x="13953771" y="6755279"/>
              <a:ext cx="1846578" cy="1458898"/>
              <a:chOff x="6976885" y="3377639"/>
              <a:chExt cx="923289" cy="729449"/>
            </a:xfrm>
          </p:grpSpPr>
          <p:grpSp>
            <p:nvGrpSpPr>
              <p:cNvPr id="4"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5"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9" name="Grouper 170"/>
            <p:cNvGrpSpPr/>
            <p:nvPr/>
          </p:nvGrpSpPr>
          <p:grpSpPr>
            <a:xfrm>
              <a:off x="16828740" y="3733530"/>
              <a:ext cx="1838304" cy="3154096"/>
              <a:chOff x="8414370" y="1866765"/>
              <a:chExt cx="919152" cy="1577048"/>
            </a:xfrm>
          </p:grpSpPr>
          <p:grpSp>
            <p:nvGrpSpPr>
              <p:cNvPr id="10"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1"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2"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3"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4"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5" name="Grouper 186"/>
            <p:cNvGrpSpPr/>
            <p:nvPr/>
          </p:nvGrpSpPr>
          <p:grpSpPr>
            <a:xfrm>
              <a:off x="14201784" y="3734302"/>
              <a:ext cx="2854036" cy="1998368"/>
              <a:chOff x="2382658" y="847371"/>
              <a:chExt cx="1427018" cy="999184"/>
            </a:xfrm>
          </p:grpSpPr>
          <p:grpSp>
            <p:nvGrpSpPr>
              <p:cNvPr id="16"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7"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8"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20"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21" name="Grouper 202"/>
            <p:cNvGrpSpPr/>
            <p:nvPr/>
          </p:nvGrpSpPr>
          <p:grpSpPr>
            <a:xfrm>
              <a:off x="17825148" y="5470272"/>
              <a:ext cx="2073300" cy="2329640"/>
              <a:chOff x="8912574" y="2735136"/>
              <a:chExt cx="1036650" cy="1164820"/>
            </a:xfrm>
          </p:grpSpPr>
          <p:grpSp>
            <p:nvGrpSpPr>
              <p:cNvPr id="22"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3"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4"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5"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6"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sp>
        <p:nvSpPr>
          <p:cNvPr id="7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ET SAVENT FAIRE UNE DIVISION</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1353269226"/>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
          <p:cNvGrpSpPr/>
          <p:nvPr/>
        </p:nvGrpSpPr>
        <p:grpSpPr>
          <a:xfrm>
            <a:off x="3493387" y="3662615"/>
            <a:ext cx="7684498" cy="7973114"/>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er 9"/>
          <p:cNvGrpSpPr/>
          <p:nvPr/>
        </p:nvGrpSpPr>
        <p:grpSpPr>
          <a:xfrm>
            <a:off x="3493387" y="2463281"/>
            <a:ext cx="2057154" cy="10796565"/>
            <a:chOff x="1746693" y="614898"/>
            <a:chExt cx="1028577" cy="5544008"/>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7" cstate="print"/>
          <a:stretch>
            <a:fillRect/>
          </a:stretch>
        </p:blipFill>
        <p:spPr>
          <a:xfrm flipH="1">
            <a:off x="0" y="4760474"/>
            <a:ext cx="2745122" cy="2745122"/>
          </a:xfrm>
          <a:prstGeom prst="rect">
            <a:avLst/>
          </a:prstGeom>
        </p:spPr>
      </p:pic>
      <p:grpSp>
        <p:nvGrpSpPr>
          <p:cNvPr id="18" name="Grouper 1"/>
          <p:cNvGrpSpPr/>
          <p:nvPr/>
        </p:nvGrpSpPr>
        <p:grpSpPr>
          <a:xfrm>
            <a:off x="570516" y="8221443"/>
            <a:ext cx="2776548" cy="1745682"/>
            <a:chOff x="4529192" y="5164524"/>
            <a:chExt cx="2552186" cy="1604620"/>
          </a:xfrm>
        </p:grpSpPr>
        <p:pic>
          <p:nvPicPr>
            <p:cNvPr id="93" name="Image 92"/>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sp>
        <p:nvSpPr>
          <p:cNvPr id="84"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MAIS SANS BIG DATA …</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grpSp>
        <p:nvGrpSpPr>
          <p:cNvPr id="98" name="Groupe 97"/>
          <p:cNvGrpSpPr/>
          <p:nvPr/>
        </p:nvGrpSpPr>
        <p:grpSpPr>
          <a:xfrm>
            <a:off x="11219196" y="3664829"/>
            <a:ext cx="12867996" cy="9142250"/>
            <a:chOff x="10993144" y="2132833"/>
            <a:chExt cx="12867996" cy="9142250"/>
          </a:xfrm>
        </p:grpSpPr>
        <p:pic>
          <p:nvPicPr>
            <p:cNvPr id="99" name="Image 98"/>
            <p:cNvPicPr>
              <a:picLocks noChangeAspect="1"/>
            </p:cNvPicPr>
            <p:nvPr/>
          </p:nvPicPr>
          <p:blipFill>
            <a:blip r:embed="rId10" cstate="print">
              <a:extLst>
                <a:ext uri="{28A0092B-C50C-407E-A947-70E740481C1C}">
                  <a14:useLocalDpi xmlns="" xmlns:a14="http://schemas.microsoft.com/office/drawing/2010/main"/>
                </a:ext>
              </a:extLst>
            </a:blip>
            <a:stretch>
              <a:fillRect/>
            </a:stretch>
          </p:blipFill>
          <p:spPr>
            <a:xfrm>
              <a:off x="10993144" y="2132833"/>
              <a:ext cx="12867996" cy="9142250"/>
            </a:xfrm>
            <a:prstGeom prst="rect">
              <a:avLst/>
            </a:prstGeom>
          </p:spPr>
        </p:pic>
        <p:grpSp>
          <p:nvGrpSpPr>
            <p:cNvPr id="100" name="Grouper 154"/>
            <p:cNvGrpSpPr/>
            <p:nvPr/>
          </p:nvGrpSpPr>
          <p:grpSpPr>
            <a:xfrm>
              <a:off x="13953771" y="6755279"/>
              <a:ext cx="1846578" cy="1458898"/>
              <a:chOff x="6976885" y="3377639"/>
              <a:chExt cx="923289" cy="729449"/>
            </a:xfrm>
          </p:grpSpPr>
          <p:grpSp>
            <p:nvGrpSpPr>
              <p:cNvPr id="149" name="Grouper 155"/>
              <p:cNvGrpSpPr/>
              <p:nvPr/>
            </p:nvGrpSpPr>
            <p:grpSpPr>
              <a:xfrm>
                <a:off x="7165188" y="3377639"/>
                <a:ext cx="415134" cy="415133"/>
                <a:chOff x="2275515" y="2502364"/>
                <a:chExt cx="1040471" cy="1040470"/>
              </a:xfrm>
              <a:solidFill>
                <a:srgbClr val="00B050"/>
              </a:solidFill>
            </p:grpSpPr>
            <p:sp>
              <p:nvSpPr>
                <p:cNvPr id="162" name="Larme 16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Image 162"/>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0" name="Grouper 156"/>
              <p:cNvGrpSpPr/>
              <p:nvPr/>
            </p:nvGrpSpPr>
            <p:grpSpPr>
              <a:xfrm>
                <a:off x="7464822" y="3381669"/>
                <a:ext cx="415134" cy="415133"/>
                <a:chOff x="2275515" y="2502364"/>
                <a:chExt cx="1040471" cy="1040470"/>
              </a:xfrm>
              <a:solidFill>
                <a:srgbClr val="00B050"/>
              </a:solidFill>
            </p:grpSpPr>
            <p:sp>
              <p:nvSpPr>
                <p:cNvPr id="160" name="Larme 15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Image 160"/>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1" name="Grouper 157"/>
              <p:cNvGrpSpPr/>
              <p:nvPr/>
            </p:nvGrpSpPr>
            <p:grpSpPr>
              <a:xfrm>
                <a:off x="6976885" y="3662259"/>
                <a:ext cx="415134" cy="415133"/>
                <a:chOff x="2275515" y="2502364"/>
                <a:chExt cx="1040471" cy="1040470"/>
              </a:xfrm>
              <a:solidFill>
                <a:srgbClr val="00B050"/>
              </a:solidFill>
            </p:grpSpPr>
            <p:sp>
              <p:nvSpPr>
                <p:cNvPr id="158" name="Larme 15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Image 158"/>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2" name="Grouper 158"/>
              <p:cNvGrpSpPr/>
              <p:nvPr/>
            </p:nvGrpSpPr>
            <p:grpSpPr>
              <a:xfrm>
                <a:off x="7328554" y="3691955"/>
                <a:ext cx="415134" cy="415133"/>
                <a:chOff x="2275515" y="2502364"/>
                <a:chExt cx="1040471" cy="1040470"/>
              </a:xfrm>
              <a:solidFill>
                <a:srgbClr val="00B05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3" name="Grouper 159"/>
              <p:cNvGrpSpPr/>
              <p:nvPr/>
            </p:nvGrpSpPr>
            <p:grpSpPr>
              <a:xfrm>
                <a:off x="7485040" y="3616866"/>
                <a:ext cx="415134" cy="415133"/>
                <a:chOff x="2275515" y="2502364"/>
                <a:chExt cx="1040471" cy="1040470"/>
              </a:xfrm>
              <a:solidFill>
                <a:srgbClr val="00B05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01" name="Grouper 170"/>
            <p:cNvGrpSpPr/>
            <p:nvPr/>
          </p:nvGrpSpPr>
          <p:grpSpPr>
            <a:xfrm>
              <a:off x="16828740" y="3733530"/>
              <a:ext cx="1838304" cy="3154096"/>
              <a:chOff x="8414370" y="1866765"/>
              <a:chExt cx="919152" cy="1577048"/>
            </a:xfrm>
          </p:grpSpPr>
          <p:grpSp>
            <p:nvGrpSpPr>
              <p:cNvPr id="134" name="Grouper 171"/>
              <p:cNvGrpSpPr/>
              <p:nvPr/>
            </p:nvGrpSpPr>
            <p:grpSpPr>
              <a:xfrm>
                <a:off x="8506004" y="2262677"/>
                <a:ext cx="415134" cy="415133"/>
                <a:chOff x="2275515" y="2502364"/>
                <a:chExt cx="1040471" cy="1040470"/>
              </a:xfrm>
              <a:solidFill>
                <a:schemeClr val="accent2">
                  <a:lumMod val="50000"/>
                </a:schemeClr>
              </a:solidFill>
            </p:grpSpPr>
            <p:sp>
              <p:nvSpPr>
                <p:cNvPr id="147" name="Larme 14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Image 147"/>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35" name="Grouper 172"/>
              <p:cNvGrpSpPr/>
              <p:nvPr/>
            </p:nvGrpSpPr>
            <p:grpSpPr>
              <a:xfrm>
                <a:off x="8918388" y="2657614"/>
                <a:ext cx="415134" cy="415133"/>
                <a:chOff x="2275515" y="2502364"/>
                <a:chExt cx="1040471" cy="1040470"/>
              </a:xfrm>
              <a:solidFill>
                <a:schemeClr val="accent2">
                  <a:lumMod val="50000"/>
                </a:schemeClr>
              </a:solidFill>
            </p:grpSpPr>
            <p:sp>
              <p:nvSpPr>
                <p:cNvPr id="145" name="Larme 14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Image 145"/>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36" name="Grouper 173"/>
              <p:cNvGrpSpPr/>
              <p:nvPr/>
            </p:nvGrpSpPr>
            <p:grpSpPr>
              <a:xfrm>
                <a:off x="8414370" y="3028680"/>
                <a:ext cx="415134" cy="415133"/>
                <a:chOff x="2275515" y="2502364"/>
                <a:chExt cx="1040471" cy="1040470"/>
              </a:xfrm>
              <a:solidFill>
                <a:schemeClr val="accent2">
                  <a:lumMod val="50000"/>
                </a:schemeClr>
              </a:solidFill>
            </p:grpSpPr>
            <p:sp>
              <p:nvSpPr>
                <p:cNvPr id="143" name="Larme 1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Image 143"/>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37" name="Grouper 174"/>
              <p:cNvGrpSpPr/>
              <p:nvPr/>
            </p:nvGrpSpPr>
            <p:grpSpPr>
              <a:xfrm>
                <a:off x="8721770" y="1874327"/>
                <a:ext cx="415134" cy="415133"/>
                <a:chOff x="2275515" y="2502364"/>
                <a:chExt cx="1040471" cy="1040470"/>
              </a:xfrm>
              <a:solidFill>
                <a:schemeClr val="accent2">
                  <a:lumMod val="50000"/>
                </a:schemeClr>
              </a:solidFill>
            </p:grpSpPr>
            <p:sp>
              <p:nvSpPr>
                <p:cNvPr id="141" name="Larme 14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Image 141"/>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38" name="Grouper 175"/>
              <p:cNvGrpSpPr/>
              <p:nvPr/>
            </p:nvGrpSpPr>
            <p:grpSpPr>
              <a:xfrm>
                <a:off x="8912574" y="1866765"/>
                <a:ext cx="415134" cy="415133"/>
                <a:chOff x="2275515" y="2502364"/>
                <a:chExt cx="1040471" cy="1040470"/>
              </a:xfrm>
              <a:solidFill>
                <a:schemeClr val="accent2">
                  <a:lumMod val="50000"/>
                </a:schemeClr>
              </a:solidFill>
            </p:grpSpPr>
            <p:sp>
              <p:nvSpPr>
                <p:cNvPr id="139" name="Larme 13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Image 139"/>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02" name="Grouper 186"/>
            <p:cNvGrpSpPr/>
            <p:nvPr/>
          </p:nvGrpSpPr>
          <p:grpSpPr>
            <a:xfrm>
              <a:off x="14201784" y="3734302"/>
              <a:ext cx="2854036" cy="1998368"/>
              <a:chOff x="2382658" y="847371"/>
              <a:chExt cx="1427018" cy="999184"/>
            </a:xfrm>
          </p:grpSpPr>
          <p:grpSp>
            <p:nvGrpSpPr>
              <p:cNvPr id="119" name="Grouper 187"/>
              <p:cNvGrpSpPr/>
              <p:nvPr/>
            </p:nvGrpSpPr>
            <p:grpSpPr>
              <a:xfrm>
                <a:off x="2382658" y="1404553"/>
                <a:ext cx="415134" cy="415133"/>
                <a:chOff x="2275515" y="2502364"/>
                <a:chExt cx="1040471" cy="1040470"/>
              </a:xfrm>
            </p:grpSpPr>
            <p:sp>
              <p:nvSpPr>
                <p:cNvPr id="132" name="Larme 131"/>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20" name="Grouper 188"/>
              <p:cNvGrpSpPr/>
              <p:nvPr/>
            </p:nvGrpSpPr>
            <p:grpSpPr>
              <a:xfrm>
                <a:off x="3005795" y="1111008"/>
                <a:ext cx="415134" cy="415133"/>
                <a:chOff x="2275515" y="2502364"/>
                <a:chExt cx="1040471" cy="1040470"/>
              </a:xfrm>
            </p:grpSpPr>
            <p:sp>
              <p:nvSpPr>
                <p:cNvPr id="130" name="Larme 12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Image 130"/>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21" name="Grouper 189"/>
              <p:cNvGrpSpPr/>
              <p:nvPr/>
            </p:nvGrpSpPr>
            <p:grpSpPr>
              <a:xfrm>
                <a:off x="3394542" y="847371"/>
                <a:ext cx="415134" cy="415133"/>
                <a:chOff x="2275515" y="2502364"/>
                <a:chExt cx="1040471" cy="1040470"/>
              </a:xfrm>
            </p:grpSpPr>
            <p:sp>
              <p:nvSpPr>
                <p:cNvPr id="128" name="Larme 12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Image 128"/>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22" name="Grouper 190"/>
              <p:cNvGrpSpPr/>
              <p:nvPr/>
            </p:nvGrpSpPr>
            <p:grpSpPr>
              <a:xfrm>
                <a:off x="3367472" y="1164747"/>
                <a:ext cx="415134" cy="415133"/>
                <a:chOff x="2275515" y="2502364"/>
                <a:chExt cx="1040471" cy="1040470"/>
              </a:xfrm>
            </p:grpSpPr>
            <p:sp>
              <p:nvSpPr>
                <p:cNvPr id="126" name="Larme 1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Image 126"/>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23" name="Grouper 191"/>
              <p:cNvGrpSpPr/>
              <p:nvPr/>
            </p:nvGrpSpPr>
            <p:grpSpPr>
              <a:xfrm>
                <a:off x="2902570" y="1431422"/>
                <a:ext cx="415134" cy="415133"/>
                <a:chOff x="2275515" y="2502364"/>
                <a:chExt cx="1040471" cy="1040470"/>
              </a:xfrm>
            </p:grpSpPr>
            <p:sp>
              <p:nvSpPr>
                <p:cNvPr id="124" name="Larme 123"/>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103" name="Grouper 202"/>
            <p:cNvGrpSpPr/>
            <p:nvPr/>
          </p:nvGrpSpPr>
          <p:grpSpPr>
            <a:xfrm>
              <a:off x="17825148" y="5470272"/>
              <a:ext cx="2073300" cy="2329640"/>
              <a:chOff x="8912574" y="2735136"/>
              <a:chExt cx="1036650" cy="1164820"/>
            </a:xfrm>
          </p:grpSpPr>
          <p:grpSp>
            <p:nvGrpSpPr>
              <p:cNvPr id="104" name="Grouper 203"/>
              <p:cNvGrpSpPr/>
              <p:nvPr/>
            </p:nvGrpSpPr>
            <p:grpSpPr>
              <a:xfrm>
                <a:off x="9534090" y="3097907"/>
                <a:ext cx="415134" cy="415133"/>
                <a:chOff x="2275515" y="2502364"/>
                <a:chExt cx="1040471" cy="1040470"/>
              </a:xfrm>
              <a:solidFill>
                <a:schemeClr val="accent5"/>
              </a:solidFill>
            </p:grpSpPr>
            <p:sp>
              <p:nvSpPr>
                <p:cNvPr id="117" name="Larme 1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Image 117"/>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05" name="Grouper 204"/>
              <p:cNvGrpSpPr/>
              <p:nvPr/>
            </p:nvGrpSpPr>
            <p:grpSpPr>
              <a:xfrm>
                <a:off x="9018672" y="3484823"/>
                <a:ext cx="415134" cy="415133"/>
                <a:chOff x="2275515" y="2502364"/>
                <a:chExt cx="1040471" cy="1040470"/>
              </a:xfrm>
              <a:solidFill>
                <a:schemeClr val="accent5"/>
              </a:solidFill>
            </p:grpSpPr>
            <p:sp>
              <p:nvSpPr>
                <p:cNvPr id="115" name="Larme 1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Image 115"/>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06" name="Grouper 205"/>
              <p:cNvGrpSpPr/>
              <p:nvPr/>
            </p:nvGrpSpPr>
            <p:grpSpPr>
              <a:xfrm>
                <a:off x="9222110" y="2735136"/>
                <a:ext cx="415134" cy="415133"/>
                <a:chOff x="2275515" y="2502364"/>
                <a:chExt cx="1040471" cy="1040470"/>
              </a:xfrm>
              <a:solidFill>
                <a:schemeClr val="accent5"/>
              </a:solidFill>
            </p:grpSpPr>
            <p:sp>
              <p:nvSpPr>
                <p:cNvPr id="113" name="Larme 1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Image 113"/>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07" name="Grouper 206"/>
              <p:cNvGrpSpPr/>
              <p:nvPr/>
            </p:nvGrpSpPr>
            <p:grpSpPr>
              <a:xfrm>
                <a:off x="8912574" y="2851278"/>
                <a:ext cx="415134" cy="415133"/>
                <a:chOff x="2275515" y="2502364"/>
                <a:chExt cx="1040471" cy="1040470"/>
              </a:xfrm>
              <a:solidFill>
                <a:schemeClr val="accent5"/>
              </a:solidFill>
            </p:grpSpPr>
            <p:sp>
              <p:nvSpPr>
                <p:cNvPr id="111" name="Larme 1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Image 111"/>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08" name="Grouper 207"/>
              <p:cNvGrpSpPr/>
              <p:nvPr/>
            </p:nvGrpSpPr>
            <p:grpSpPr>
              <a:xfrm>
                <a:off x="9320307" y="3068696"/>
                <a:ext cx="415134" cy="415133"/>
                <a:chOff x="2275515" y="2502364"/>
                <a:chExt cx="1040471" cy="1040470"/>
              </a:xfrm>
              <a:solidFill>
                <a:schemeClr val="accent5"/>
              </a:solidFill>
            </p:grpSpPr>
            <p:sp>
              <p:nvSpPr>
                <p:cNvPr id="109" name="Larme 1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Image 109"/>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spTree>
    <p:extLst>
      <p:ext uri="{BB962C8B-B14F-4D97-AF65-F5344CB8AC3E}">
        <p14:creationId xmlns="" xmlns:p14="http://schemas.microsoft.com/office/powerpoint/2010/main"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7"/>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7"/>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7"/>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bière de geek&quot;"/>
          <p:cNvPicPr>
            <a:picLocks noChangeAspect="1" noChangeArrowheads="1"/>
          </p:cNvPicPr>
          <p:nvPr/>
        </p:nvPicPr>
        <p:blipFill>
          <a:blip r:embed="rId2" cstate="print"/>
          <a:srcRect/>
          <a:stretch>
            <a:fillRect/>
          </a:stretch>
        </p:blipFill>
        <p:spPr bwMode="auto">
          <a:xfrm>
            <a:off x="5423248" y="4022710"/>
            <a:ext cx="13601700" cy="6800852"/>
          </a:xfrm>
          <a:prstGeom prst="rect">
            <a:avLst/>
          </a:prstGeom>
          <a:noFill/>
        </p:spPr>
      </p:pic>
      <p:sp>
        <p:nvSpPr>
          <p:cNvPr id="4" name="Rectangle 3"/>
          <p:cNvSpPr/>
          <p:nvPr/>
        </p:nvSpPr>
        <p:spPr>
          <a:xfrm>
            <a:off x="7701672" y="6858000"/>
            <a:ext cx="8980664" cy="1846659"/>
          </a:xfrm>
          <a:prstGeom prst="rect">
            <a:avLst/>
          </a:prstGeom>
          <a:noFill/>
        </p:spPr>
        <p:txBody>
          <a:bodyPr wrap="none" lIns="182880" tIns="91440" rIns="182880" bIns="9144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10800" b="1" spc="10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10800" b="1" spc="1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10800" b="1" spc="10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6"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…C’EST LA CATA!</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
          <p:cNvGrpSpPr/>
          <p:nvPr/>
        </p:nvGrpSpPr>
        <p:grpSpPr>
          <a:xfrm>
            <a:off x="3493387" y="3332446"/>
            <a:ext cx="7684498" cy="7973114"/>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 name="Image 91"/>
          <p:cNvPicPr>
            <a:picLocks noChangeAspect="1"/>
          </p:cNvPicPr>
          <p:nvPr/>
        </p:nvPicPr>
        <p:blipFill>
          <a:blip r:embed="rId3" cstate="print"/>
          <a:stretch>
            <a:fillRect/>
          </a:stretch>
        </p:blipFill>
        <p:spPr>
          <a:xfrm flipH="1">
            <a:off x="145463" y="4314461"/>
            <a:ext cx="2745122" cy="2745122"/>
          </a:xfrm>
          <a:prstGeom prst="rect">
            <a:avLst/>
          </a:prstGeom>
        </p:spPr>
      </p:pic>
      <p:grpSp>
        <p:nvGrpSpPr>
          <p:cNvPr id="33" name="Grouper 4"/>
          <p:cNvGrpSpPr/>
          <p:nvPr/>
        </p:nvGrpSpPr>
        <p:grpSpPr>
          <a:xfrm>
            <a:off x="3493386" y="2505537"/>
            <a:ext cx="3440128" cy="10475092"/>
            <a:chOff x="1746693" y="614898"/>
            <a:chExt cx="1720064" cy="5544008"/>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1944755" y="2039017"/>
              <a:ext cx="522073" cy="1401863"/>
            </a:xfrm>
            <a:prstGeom prst="rect">
              <a:avLst/>
            </a:prstGeom>
          </p:spPr>
        </p:pic>
        <p:grpSp>
          <p:nvGrpSpPr>
            <p:cNvPr id="36" name="Grouper 1"/>
            <p:cNvGrpSpPr/>
            <p:nvPr/>
          </p:nvGrpSpPr>
          <p:grpSpPr>
            <a:xfrm>
              <a:off x="2466828" y="921360"/>
              <a:ext cx="857936" cy="539405"/>
              <a:chOff x="4529192" y="5164524"/>
              <a:chExt cx="2552186" cy="1604620"/>
            </a:xfrm>
          </p:grpSpPr>
          <p:pic>
            <p:nvPicPr>
              <p:cNvPr id="93" name="Image 92"/>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grpSp>
          <p:nvGrpSpPr>
            <p:cNvPr id="39" name="Grouper 86"/>
            <p:cNvGrpSpPr/>
            <p:nvPr/>
          </p:nvGrpSpPr>
          <p:grpSpPr>
            <a:xfrm>
              <a:off x="2478051" y="2374845"/>
              <a:ext cx="857936" cy="539405"/>
              <a:chOff x="4529192" y="5164524"/>
              <a:chExt cx="2552186" cy="1604620"/>
            </a:xfrm>
          </p:grpSpPr>
          <p:pic>
            <p:nvPicPr>
              <p:cNvPr id="98" name="Image 97"/>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99" name="Image 98"/>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grpSp>
          <p:nvGrpSpPr>
            <p:cNvPr id="42" name="Grouper 99"/>
            <p:cNvGrpSpPr/>
            <p:nvPr/>
          </p:nvGrpSpPr>
          <p:grpSpPr>
            <a:xfrm>
              <a:off x="2511826" y="3790277"/>
              <a:ext cx="857936" cy="539405"/>
              <a:chOff x="4529192" y="5164524"/>
              <a:chExt cx="2552186" cy="1604620"/>
            </a:xfrm>
          </p:grpSpPr>
          <p:pic>
            <p:nvPicPr>
              <p:cNvPr id="101" name="Image 100"/>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102" name="Image 101"/>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grpSp>
          <p:nvGrpSpPr>
            <p:cNvPr id="45" name="Grouper 102"/>
            <p:cNvGrpSpPr/>
            <p:nvPr/>
          </p:nvGrpSpPr>
          <p:grpSpPr>
            <a:xfrm>
              <a:off x="2608821" y="5147157"/>
              <a:ext cx="857936" cy="539405"/>
              <a:chOff x="4529192" y="5164524"/>
              <a:chExt cx="2552186" cy="1604620"/>
            </a:xfrm>
          </p:grpSpPr>
          <p:pic>
            <p:nvPicPr>
              <p:cNvPr id="104" name="Image 103"/>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105" name="Image 104"/>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grpSp>
      <p:grpSp>
        <p:nvGrpSpPr>
          <p:cNvPr id="106" name="Groupe 105"/>
          <p:cNvGrpSpPr/>
          <p:nvPr/>
        </p:nvGrpSpPr>
        <p:grpSpPr>
          <a:xfrm>
            <a:off x="11219196" y="3664829"/>
            <a:ext cx="12867996" cy="9142250"/>
            <a:chOff x="10993144" y="2132833"/>
            <a:chExt cx="12867996" cy="9142250"/>
          </a:xfrm>
        </p:grpSpPr>
        <p:pic>
          <p:nvPicPr>
            <p:cNvPr id="107" name="Image 106"/>
            <p:cNvPicPr>
              <a:picLocks noChangeAspect="1"/>
            </p:cNvPicPr>
            <p:nvPr/>
          </p:nvPicPr>
          <p:blipFill>
            <a:blip r:embed="rId10" cstate="print">
              <a:extLst>
                <a:ext uri="{28A0092B-C50C-407E-A947-70E740481C1C}">
                  <a14:useLocalDpi xmlns="" xmlns:a14="http://schemas.microsoft.com/office/drawing/2010/main"/>
                </a:ext>
              </a:extLst>
            </a:blip>
            <a:stretch>
              <a:fillRect/>
            </a:stretch>
          </p:blipFill>
          <p:spPr>
            <a:xfrm>
              <a:off x="10993144" y="2132833"/>
              <a:ext cx="12867996" cy="9142250"/>
            </a:xfrm>
            <a:prstGeom prst="rect">
              <a:avLst/>
            </a:prstGeom>
          </p:spPr>
        </p:pic>
        <p:grpSp>
          <p:nvGrpSpPr>
            <p:cNvPr id="108" name="Grouper 154"/>
            <p:cNvGrpSpPr/>
            <p:nvPr/>
          </p:nvGrpSpPr>
          <p:grpSpPr>
            <a:xfrm>
              <a:off x="13953771" y="6755279"/>
              <a:ext cx="1846578" cy="1458898"/>
              <a:chOff x="6976885" y="3377639"/>
              <a:chExt cx="923289" cy="729449"/>
            </a:xfrm>
          </p:grpSpPr>
          <p:grpSp>
            <p:nvGrpSpPr>
              <p:cNvPr id="157" name="Grouper 155"/>
              <p:cNvGrpSpPr/>
              <p:nvPr/>
            </p:nvGrpSpPr>
            <p:grpSpPr>
              <a:xfrm>
                <a:off x="7165188" y="3377639"/>
                <a:ext cx="415134" cy="415133"/>
                <a:chOff x="2275515" y="2502364"/>
                <a:chExt cx="1040471" cy="1040470"/>
              </a:xfrm>
              <a:solidFill>
                <a:srgbClr val="00B050"/>
              </a:solidFill>
            </p:grpSpPr>
            <p:sp>
              <p:nvSpPr>
                <p:cNvPr id="170" name="Larme 1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1" name="Image 170"/>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8" name="Grouper 156"/>
              <p:cNvGrpSpPr/>
              <p:nvPr/>
            </p:nvGrpSpPr>
            <p:grpSpPr>
              <a:xfrm>
                <a:off x="7464822" y="3381669"/>
                <a:ext cx="415134" cy="415133"/>
                <a:chOff x="2275515" y="2502364"/>
                <a:chExt cx="1040471" cy="1040470"/>
              </a:xfrm>
              <a:solidFill>
                <a:srgbClr val="00B050"/>
              </a:solidFill>
            </p:grpSpPr>
            <p:sp>
              <p:nvSpPr>
                <p:cNvPr id="168" name="Larme 16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Image 168"/>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9" name="Grouper 157"/>
              <p:cNvGrpSpPr/>
              <p:nvPr/>
            </p:nvGrpSpPr>
            <p:grpSpPr>
              <a:xfrm>
                <a:off x="6976885" y="3662259"/>
                <a:ext cx="415134" cy="415133"/>
                <a:chOff x="2275515" y="2502364"/>
                <a:chExt cx="1040471" cy="1040470"/>
              </a:xfrm>
              <a:solidFill>
                <a:srgbClr val="00B050"/>
              </a:solidFill>
            </p:grpSpPr>
            <p:sp>
              <p:nvSpPr>
                <p:cNvPr id="166" name="Larme 16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Image 166"/>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60" name="Grouper 158"/>
              <p:cNvGrpSpPr/>
              <p:nvPr/>
            </p:nvGrpSpPr>
            <p:grpSpPr>
              <a:xfrm>
                <a:off x="7328554" y="3691955"/>
                <a:ext cx="415134" cy="415133"/>
                <a:chOff x="2275515" y="2502364"/>
                <a:chExt cx="1040471" cy="1040470"/>
              </a:xfrm>
              <a:solidFill>
                <a:srgbClr val="00B050"/>
              </a:solidFill>
            </p:grpSpPr>
            <p:sp>
              <p:nvSpPr>
                <p:cNvPr id="164" name="Larme 1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Image 164"/>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61" name="Grouper 159"/>
              <p:cNvGrpSpPr/>
              <p:nvPr/>
            </p:nvGrpSpPr>
            <p:grpSpPr>
              <a:xfrm>
                <a:off x="7485040" y="3616866"/>
                <a:ext cx="415134" cy="415133"/>
                <a:chOff x="2275515" y="2502364"/>
                <a:chExt cx="1040471" cy="1040470"/>
              </a:xfrm>
              <a:solidFill>
                <a:srgbClr val="00B050"/>
              </a:solidFill>
            </p:grpSpPr>
            <p:sp>
              <p:nvSpPr>
                <p:cNvPr id="162" name="Larme 16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Image 162"/>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09" name="Grouper 170"/>
            <p:cNvGrpSpPr/>
            <p:nvPr/>
          </p:nvGrpSpPr>
          <p:grpSpPr>
            <a:xfrm>
              <a:off x="16828740" y="3733530"/>
              <a:ext cx="1838304" cy="3154096"/>
              <a:chOff x="8414370" y="1866765"/>
              <a:chExt cx="919152" cy="1577048"/>
            </a:xfrm>
          </p:grpSpPr>
          <p:grpSp>
            <p:nvGrpSpPr>
              <p:cNvPr id="142" name="Grouper 171"/>
              <p:cNvGrpSpPr/>
              <p:nvPr/>
            </p:nvGrpSpPr>
            <p:grpSpPr>
              <a:xfrm>
                <a:off x="8506004" y="2262677"/>
                <a:ext cx="415134" cy="415133"/>
                <a:chOff x="2275515" y="2502364"/>
                <a:chExt cx="1040471" cy="1040470"/>
              </a:xfrm>
              <a:solidFill>
                <a:schemeClr val="accent2">
                  <a:lumMod val="50000"/>
                </a:schemeClr>
              </a:solidFill>
            </p:grpSpPr>
            <p:sp>
              <p:nvSpPr>
                <p:cNvPr id="155" name="Larme 15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Image 155"/>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43" name="Grouper 172"/>
              <p:cNvGrpSpPr/>
              <p:nvPr/>
            </p:nvGrpSpPr>
            <p:grpSpPr>
              <a:xfrm>
                <a:off x="8918388" y="2657614"/>
                <a:ext cx="415134" cy="415133"/>
                <a:chOff x="2275515" y="2502364"/>
                <a:chExt cx="1040471" cy="1040470"/>
              </a:xfrm>
              <a:solidFill>
                <a:schemeClr val="accent2">
                  <a:lumMod val="50000"/>
                </a:schemeClr>
              </a:solidFill>
            </p:grpSpPr>
            <p:sp>
              <p:nvSpPr>
                <p:cNvPr id="153" name="Larme 15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Image 153"/>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44" name="Grouper 173"/>
              <p:cNvGrpSpPr/>
              <p:nvPr/>
            </p:nvGrpSpPr>
            <p:grpSpPr>
              <a:xfrm>
                <a:off x="8414370" y="3028680"/>
                <a:ext cx="415134" cy="415133"/>
                <a:chOff x="2275515" y="2502364"/>
                <a:chExt cx="1040471" cy="1040470"/>
              </a:xfrm>
              <a:solidFill>
                <a:schemeClr val="accent2">
                  <a:lumMod val="50000"/>
                </a:schemeClr>
              </a:solidFill>
            </p:grpSpPr>
            <p:sp>
              <p:nvSpPr>
                <p:cNvPr id="151" name="Larme 15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Image 151"/>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45" name="Grouper 174"/>
              <p:cNvGrpSpPr/>
              <p:nvPr/>
            </p:nvGrpSpPr>
            <p:grpSpPr>
              <a:xfrm>
                <a:off x="8721770" y="1874327"/>
                <a:ext cx="415134" cy="415133"/>
                <a:chOff x="2275515" y="2502364"/>
                <a:chExt cx="1040471" cy="1040470"/>
              </a:xfrm>
              <a:solidFill>
                <a:schemeClr val="accent2">
                  <a:lumMod val="50000"/>
                </a:schemeClr>
              </a:solidFill>
            </p:grpSpPr>
            <p:sp>
              <p:nvSpPr>
                <p:cNvPr id="149" name="Larme 1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Image 149"/>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46" name="Grouper 175"/>
              <p:cNvGrpSpPr/>
              <p:nvPr/>
            </p:nvGrpSpPr>
            <p:grpSpPr>
              <a:xfrm>
                <a:off x="8912574" y="1866765"/>
                <a:ext cx="415134" cy="415133"/>
                <a:chOff x="2275515" y="2502364"/>
                <a:chExt cx="1040471" cy="1040470"/>
              </a:xfrm>
              <a:solidFill>
                <a:schemeClr val="accent2">
                  <a:lumMod val="50000"/>
                </a:schemeClr>
              </a:solidFill>
            </p:grpSpPr>
            <p:sp>
              <p:nvSpPr>
                <p:cNvPr id="147" name="Larme 14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Image 147"/>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10" name="Grouper 186"/>
            <p:cNvGrpSpPr/>
            <p:nvPr/>
          </p:nvGrpSpPr>
          <p:grpSpPr>
            <a:xfrm>
              <a:off x="14201784" y="3734302"/>
              <a:ext cx="2854036" cy="1998368"/>
              <a:chOff x="2382658" y="847371"/>
              <a:chExt cx="1427018" cy="999184"/>
            </a:xfrm>
          </p:grpSpPr>
          <p:grpSp>
            <p:nvGrpSpPr>
              <p:cNvPr id="127" name="Grouper 187"/>
              <p:cNvGrpSpPr/>
              <p:nvPr/>
            </p:nvGrpSpPr>
            <p:grpSpPr>
              <a:xfrm>
                <a:off x="2382658" y="1404553"/>
                <a:ext cx="415134" cy="415133"/>
                <a:chOff x="2275515" y="2502364"/>
                <a:chExt cx="1040471" cy="1040470"/>
              </a:xfrm>
            </p:grpSpPr>
            <p:sp>
              <p:nvSpPr>
                <p:cNvPr id="140" name="Larme 1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28" name="Grouper 188"/>
              <p:cNvGrpSpPr/>
              <p:nvPr/>
            </p:nvGrpSpPr>
            <p:grpSpPr>
              <a:xfrm>
                <a:off x="3005795" y="1111008"/>
                <a:ext cx="415134" cy="415133"/>
                <a:chOff x="2275515" y="2502364"/>
                <a:chExt cx="1040471" cy="1040470"/>
              </a:xfrm>
            </p:grpSpPr>
            <p:sp>
              <p:nvSpPr>
                <p:cNvPr id="138" name="Larme 13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29" name="Grouper 189"/>
              <p:cNvGrpSpPr/>
              <p:nvPr/>
            </p:nvGrpSpPr>
            <p:grpSpPr>
              <a:xfrm>
                <a:off x="3394542" y="847371"/>
                <a:ext cx="415134" cy="415133"/>
                <a:chOff x="2275515" y="2502364"/>
                <a:chExt cx="1040471" cy="1040470"/>
              </a:xfrm>
            </p:grpSpPr>
            <p:sp>
              <p:nvSpPr>
                <p:cNvPr id="136" name="Larme 13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30" name="Grouper 190"/>
              <p:cNvGrpSpPr/>
              <p:nvPr/>
            </p:nvGrpSpPr>
            <p:grpSpPr>
              <a:xfrm>
                <a:off x="3367472" y="1164747"/>
                <a:ext cx="415134" cy="415133"/>
                <a:chOff x="2275515" y="2502364"/>
                <a:chExt cx="1040471" cy="1040470"/>
              </a:xfrm>
            </p:grpSpPr>
            <p:sp>
              <p:nvSpPr>
                <p:cNvPr id="134" name="Larme 133"/>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31" name="Grouper 191"/>
              <p:cNvGrpSpPr/>
              <p:nvPr/>
            </p:nvGrpSpPr>
            <p:grpSpPr>
              <a:xfrm>
                <a:off x="2902570" y="1431422"/>
                <a:ext cx="415134" cy="415133"/>
                <a:chOff x="2275515" y="2502364"/>
                <a:chExt cx="1040471" cy="1040470"/>
              </a:xfrm>
            </p:grpSpPr>
            <p:sp>
              <p:nvSpPr>
                <p:cNvPr id="132" name="Larme 131"/>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111" name="Grouper 202"/>
            <p:cNvGrpSpPr/>
            <p:nvPr/>
          </p:nvGrpSpPr>
          <p:grpSpPr>
            <a:xfrm>
              <a:off x="17825148" y="5470272"/>
              <a:ext cx="2073300" cy="2329640"/>
              <a:chOff x="8912574" y="2735136"/>
              <a:chExt cx="1036650" cy="1164820"/>
            </a:xfrm>
          </p:grpSpPr>
          <p:grpSp>
            <p:nvGrpSpPr>
              <p:cNvPr id="112" name="Grouper 203"/>
              <p:cNvGrpSpPr/>
              <p:nvPr/>
            </p:nvGrpSpPr>
            <p:grpSpPr>
              <a:xfrm>
                <a:off x="9534090" y="3097907"/>
                <a:ext cx="415134" cy="415133"/>
                <a:chOff x="2275515" y="2502364"/>
                <a:chExt cx="1040471" cy="1040470"/>
              </a:xfrm>
              <a:solidFill>
                <a:schemeClr val="accent5"/>
              </a:solidFill>
            </p:grpSpPr>
            <p:sp>
              <p:nvSpPr>
                <p:cNvPr id="125" name="Larme 12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Image 125"/>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13" name="Grouper 204"/>
              <p:cNvGrpSpPr/>
              <p:nvPr/>
            </p:nvGrpSpPr>
            <p:grpSpPr>
              <a:xfrm>
                <a:off x="9018672" y="3484823"/>
                <a:ext cx="415134" cy="415133"/>
                <a:chOff x="2275515" y="2502364"/>
                <a:chExt cx="1040471" cy="1040470"/>
              </a:xfrm>
              <a:solidFill>
                <a:schemeClr val="accent5"/>
              </a:solidFill>
            </p:grpSpPr>
            <p:sp>
              <p:nvSpPr>
                <p:cNvPr id="123" name="Larme 12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Image 123"/>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14" name="Grouper 205"/>
              <p:cNvGrpSpPr/>
              <p:nvPr/>
            </p:nvGrpSpPr>
            <p:grpSpPr>
              <a:xfrm>
                <a:off x="9222110" y="2735136"/>
                <a:ext cx="415134" cy="415133"/>
                <a:chOff x="2275515" y="2502364"/>
                <a:chExt cx="1040471" cy="1040470"/>
              </a:xfrm>
              <a:solidFill>
                <a:schemeClr val="accent5"/>
              </a:solidFill>
            </p:grpSpPr>
            <p:sp>
              <p:nvSpPr>
                <p:cNvPr id="121" name="Larme 12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Image 121"/>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15" name="Grouper 206"/>
              <p:cNvGrpSpPr/>
              <p:nvPr/>
            </p:nvGrpSpPr>
            <p:grpSpPr>
              <a:xfrm>
                <a:off x="8912574" y="2851278"/>
                <a:ext cx="415134" cy="415133"/>
                <a:chOff x="2275515" y="2502364"/>
                <a:chExt cx="1040471" cy="1040470"/>
              </a:xfrm>
              <a:solidFill>
                <a:schemeClr val="accent5"/>
              </a:solidFill>
            </p:grpSpPr>
            <p:sp>
              <p:nvSpPr>
                <p:cNvPr id="119" name="Larme 11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Image 119"/>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16" name="Grouper 207"/>
              <p:cNvGrpSpPr/>
              <p:nvPr/>
            </p:nvGrpSpPr>
            <p:grpSpPr>
              <a:xfrm>
                <a:off x="9320307" y="3068696"/>
                <a:ext cx="415134" cy="415133"/>
                <a:chOff x="2275515" y="2502364"/>
                <a:chExt cx="1040471" cy="1040470"/>
              </a:xfrm>
              <a:solidFill>
                <a:schemeClr val="accent5"/>
              </a:solidFill>
            </p:grpSpPr>
            <p:sp>
              <p:nvSpPr>
                <p:cNvPr id="117" name="Larme 1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Image 117"/>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sp>
        <p:nvSpPr>
          <p:cNvPr id="172"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HEUREUSEMENT IL Y A HADOOP</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1086142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3 -0.00509 L 0.21498 -0.00509 " pathEditMode="relative" ptsTypes="AA">
                                      <p:cBhvr>
                                        <p:cTn id="6" dur="2000" fill="hold"/>
                                        <p:tgtEl>
                                          <p:spTgt spid="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1433 -0.00509 L 0.00039 -0.00509 " pathEditMode="relative" ptsTypes="AA">
                                      <p:cBhvr>
                                        <p:cTn id="10" dur="2000" fill="hold"/>
                                        <p:tgtEl>
                                          <p:spTgt spid="3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ljhlq.jpg"/>
          <p:cNvPicPr>
            <a:picLocks noChangeAspect="1" noChangeArrowheads="1"/>
          </p:cNvPicPr>
          <p:nvPr/>
        </p:nvPicPr>
        <p:blipFill>
          <a:blip r:embed="rId2" cstate="print"/>
          <a:srcRect/>
          <a:stretch>
            <a:fillRect/>
          </a:stretch>
        </p:blipFill>
        <p:spPr bwMode="auto">
          <a:xfrm>
            <a:off x="5940149" y="3095693"/>
            <a:ext cx="12745416" cy="8488450"/>
          </a:xfrm>
          <a:prstGeom prst="rect">
            <a:avLst/>
          </a:prstGeom>
          <a:noFill/>
        </p:spPr>
      </p:pic>
      <p:sp>
        <p:nvSpPr>
          <p:cNvPr id="3" name="Title 51"/>
          <p:cNvSpPr txBox="1">
            <a:spLocks/>
          </p:cNvSpPr>
          <p:nvPr/>
        </p:nvSpPr>
        <p:spPr>
          <a:xfrm>
            <a:off x="0" y="377838"/>
            <a:ext cx="24384000"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0500" dirty="0" smtClean="0">
                <a:latin typeface="+mj-lt"/>
                <a:ea typeface="+mj-ea"/>
                <a:cs typeface="+mj-cs"/>
                <a:sym typeface="Montserrat-Regular"/>
              </a:rPr>
              <a:t>TOUT LE MONDE EST LA?</a:t>
            </a:r>
            <a:endParaRPr kumimoji="0" lang="en-US" sz="10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8752" y="5878286"/>
            <a:ext cx="22561152" cy="2308324"/>
          </a:xfrm>
          <a:prstGeom prst="rect">
            <a:avLst/>
          </a:prstGeom>
        </p:spPr>
        <p:txBody>
          <a:bodyPr wrap="square" lIns="182880" tIns="91440" rIns="182880" bIns="91440">
            <a:spAutoFit/>
          </a:bodyPr>
          <a:lstStyle/>
          <a:p>
            <a:pPr marL="1028700" indent="-1028700"/>
            <a:r>
              <a:rPr lang="fr-FR" sz="13800" dirty="0" smtClean="0">
                <a:latin typeface="Baskerville Old Face" pitchFamily="18" charset="0"/>
              </a:rPr>
              <a:t>Fouillons sous le capot!!!</a:t>
            </a:r>
            <a:endParaRPr lang="fr-FR" sz="13800" dirty="0" smtClean="0">
              <a:latin typeface="Baskerville Old Face" pitchFamily="18" charset="0"/>
            </a:endParaRPr>
          </a:p>
        </p:txBody>
      </p:sp>
      <p:pic>
        <p:nvPicPr>
          <p:cNvPr id="7" name="Picture 2" descr="Résultat de recherche d'images pour &quot;logo sg transparent&quot;"/>
          <p:cNvPicPr>
            <a:picLocks noChangeAspect="1" noChangeArrowheads="1"/>
          </p:cNvPicPr>
          <p:nvPr/>
        </p:nvPicPr>
        <p:blipFill>
          <a:blip r:embed="rId2" cstate="print"/>
          <a:srcRect/>
          <a:stretch>
            <a:fillRect/>
          </a:stretch>
        </p:blipFill>
        <p:spPr bwMode="auto">
          <a:xfrm>
            <a:off x="8839607" y="10708200"/>
            <a:ext cx="7415608" cy="1507435"/>
          </a:xfrm>
          <a:prstGeom prst="rect">
            <a:avLst/>
          </a:prstGeom>
          <a:noFill/>
        </p:spPr>
      </p:pic>
      <p:sp>
        <p:nvSpPr>
          <p:cNvPr id="9" name="Titre 3"/>
          <p:cNvSpPr>
            <a:spLocks noGrp="1"/>
          </p:cNvSpPr>
          <p:nvPr>
            <p:ph type="title"/>
          </p:nvPr>
        </p:nvSpPr>
        <p:spPr>
          <a:xfrm>
            <a:off x="1446375" y="1"/>
            <a:ext cx="21674881" cy="2651126"/>
          </a:xfrm>
        </p:spPr>
        <p:txBody>
          <a:bodyPr>
            <a:noAutofit/>
          </a:bodyPr>
          <a:lstStyle/>
          <a:p>
            <a:r>
              <a:rPr lang="en-US" sz="16600" b="1" dirty="0" smtClean="0">
                <a:latin typeface="Baskerville Old Face" pitchFamily="18" charset="0"/>
              </a:rPr>
              <a:t>CHAPITRE 4</a:t>
            </a:r>
            <a:endParaRPr lang="en-US" sz="16600" b="1" dirty="0">
              <a:latin typeface="Baskerville Old Face"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8" name="Picture 10" descr="Résultat de recherche d'images pour &quot;spark logo&quot;"/>
          <p:cNvPicPr>
            <a:picLocks noChangeAspect="1" noChangeArrowheads="1"/>
          </p:cNvPicPr>
          <p:nvPr/>
        </p:nvPicPr>
        <p:blipFill>
          <a:blip r:embed="rId2" cstate="print"/>
          <a:srcRect/>
          <a:stretch>
            <a:fillRect/>
          </a:stretch>
        </p:blipFill>
        <p:spPr bwMode="auto">
          <a:xfrm>
            <a:off x="21292458" y="3425001"/>
            <a:ext cx="2603376" cy="2020413"/>
          </a:xfrm>
          <a:prstGeom prst="rect">
            <a:avLst/>
          </a:prstGeom>
          <a:noFill/>
        </p:spPr>
      </p:pic>
      <p:pic>
        <p:nvPicPr>
          <p:cNvPr id="53252" name="Picture 4" descr="Résultat de recherche d'images pour &quot;python&quot;"/>
          <p:cNvPicPr>
            <a:picLocks noChangeAspect="1" noChangeArrowheads="1"/>
          </p:cNvPicPr>
          <p:nvPr/>
        </p:nvPicPr>
        <p:blipFill>
          <a:blip r:embed="rId3" cstate="print"/>
          <a:srcRect/>
          <a:stretch>
            <a:fillRect/>
          </a:stretch>
        </p:blipFill>
        <p:spPr bwMode="auto">
          <a:xfrm>
            <a:off x="1366189" y="10574330"/>
            <a:ext cx="4473060" cy="1510868"/>
          </a:xfrm>
          <a:prstGeom prst="rect">
            <a:avLst/>
          </a:prstGeom>
          <a:noFill/>
        </p:spPr>
      </p:pic>
      <p:pic>
        <p:nvPicPr>
          <p:cNvPr id="53250" name="Picture 2" descr="Résultat de recherche d'images pour &quot;big data bière&quot;"/>
          <p:cNvPicPr>
            <a:picLocks noChangeAspect="1" noChangeArrowheads="1"/>
          </p:cNvPicPr>
          <p:nvPr/>
        </p:nvPicPr>
        <p:blipFill>
          <a:blip r:embed="rId4" cstate="print"/>
          <a:srcRect/>
          <a:stretch>
            <a:fillRect/>
          </a:stretch>
        </p:blipFill>
        <p:spPr bwMode="auto">
          <a:xfrm>
            <a:off x="6640761" y="3874667"/>
            <a:ext cx="13472119" cy="7455097"/>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5" cstate="print"/>
          <a:srcRect/>
          <a:stretch>
            <a:fillRect/>
          </a:stretch>
        </p:blipFill>
        <p:spPr bwMode="auto">
          <a:xfrm>
            <a:off x="21042558" y="9479363"/>
            <a:ext cx="3341442" cy="3341442"/>
          </a:xfrm>
          <a:prstGeom prst="rect">
            <a:avLst/>
          </a:prstGeom>
          <a:noFill/>
        </p:spPr>
      </p:pic>
      <p:pic>
        <p:nvPicPr>
          <p:cNvPr id="53256" name="Picture 8" descr="Résultat de recherche d'images pour &quot;hadoop logo&quot;"/>
          <p:cNvPicPr>
            <a:picLocks noChangeAspect="1" noChangeArrowheads="1"/>
          </p:cNvPicPr>
          <p:nvPr/>
        </p:nvPicPr>
        <p:blipFill>
          <a:blip r:embed="rId6" cstate="print"/>
          <a:srcRect/>
          <a:stretch>
            <a:fillRect/>
          </a:stretch>
        </p:blipFill>
        <p:spPr bwMode="auto">
          <a:xfrm>
            <a:off x="0" y="6851917"/>
            <a:ext cx="6624736" cy="1715806"/>
          </a:xfrm>
          <a:prstGeom prst="rect">
            <a:avLst/>
          </a:prstGeom>
          <a:noFill/>
        </p:spPr>
      </p:pic>
      <p:pic>
        <p:nvPicPr>
          <p:cNvPr id="8" name="Picture 6" descr="Afficher l'image d'origine"/>
          <p:cNvPicPr>
            <a:picLocks noChangeAspect="1" noChangeArrowheads="1"/>
          </p:cNvPicPr>
          <p:nvPr/>
        </p:nvPicPr>
        <p:blipFill>
          <a:blip r:embed="rId7" cstate="print"/>
          <a:srcRect/>
          <a:stretch>
            <a:fillRect/>
          </a:stretch>
        </p:blipFill>
        <p:spPr bwMode="auto">
          <a:xfrm>
            <a:off x="20687244" y="6851917"/>
            <a:ext cx="3696756" cy="1894590"/>
          </a:xfrm>
          <a:prstGeom prst="rect">
            <a:avLst/>
          </a:prstGeom>
          <a:noFill/>
        </p:spPr>
      </p:pic>
      <p:pic>
        <p:nvPicPr>
          <p:cNvPr id="9" name="Picture 2" descr="Afficher l'image d'origine"/>
          <p:cNvPicPr>
            <a:picLocks noChangeAspect="1" noChangeArrowheads="1"/>
          </p:cNvPicPr>
          <p:nvPr/>
        </p:nvPicPr>
        <p:blipFill>
          <a:blip r:embed="rId8" cstate="print"/>
          <a:srcRect/>
          <a:stretch>
            <a:fillRect/>
          </a:stretch>
        </p:blipFill>
        <p:spPr bwMode="auto">
          <a:xfrm>
            <a:off x="264270" y="3427096"/>
            <a:ext cx="3948432" cy="1008112"/>
          </a:xfrm>
          <a:prstGeom prst="rect">
            <a:avLst/>
          </a:prstGeom>
          <a:noFill/>
        </p:spPr>
      </p:pic>
      <p:sp>
        <p:nvSpPr>
          <p:cNvPr id="11" name="Title 51"/>
          <p:cNvSpPr txBox="1">
            <a:spLocks/>
          </p:cNvSpPr>
          <p:nvPr/>
        </p:nvSpPr>
        <p:spPr>
          <a:xfrm>
            <a:off x="0" y="377838"/>
            <a:ext cx="24384000"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2600" dirty="0" smtClean="0">
                <a:latin typeface="+mj-lt"/>
                <a:ea typeface="+mj-ea"/>
                <a:cs typeface="+mj-cs"/>
                <a:sym typeface="Montserrat-Regular"/>
              </a:rPr>
              <a:t>PARLONS CHINOIS</a:t>
            </a:r>
            <a:endParaRPr kumimoji="0" lang="en-US" sz="126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12" name="Picture 4" descr="Afficher l'image d'origine"/>
          <p:cNvPicPr>
            <a:picLocks noChangeAspect="1" noChangeArrowheads="1"/>
          </p:cNvPicPr>
          <p:nvPr/>
        </p:nvPicPr>
        <p:blipFill>
          <a:blip r:embed="rId9" cstate="print"/>
          <a:srcRect/>
          <a:stretch>
            <a:fillRect/>
          </a:stretch>
        </p:blipFill>
        <p:spPr bwMode="auto">
          <a:xfrm>
            <a:off x="6945849" y="11638340"/>
            <a:ext cx="1768615" cy="893715"/>
          </a:xfrm>
          <a:prstGeom prst="rect">
            <a:avLst/>
          </a:prstGeom>
          <a:noFill/>
        </p:spPr>
      </p:pic>
      <p:pic>
        <p:nvPicPr>
          <p:cNvPr id="13" name="Picture 6" descr="Afficher l'image d'origine"/>
          <p:cNvPicPr>
            <a:picLocks noChangeAspect="1" noChangeArrowheads="1"/>
          </p:cNvPicPr>
          <p:nvPr/>
        </p:nvPicPr>
        <p:blipFill>
          <a:blip r:embed="rId10" cstate="print"/>
          <a:srcRect/>
          <a:stretch>
            <a:fillRect/>
          </a:stretch>
        </p:blipFill>
        <p:spPr bwMode="auto">
          <a:xfrm>
            <a:off x="2753277" y="8746507"/>
            <a:ext cx="3085972" cy="838275"/>
          </a:xfrm>
          <a:prstGeom prst="rect">
            <a:avLst/>
          </a:prstGeom>
          <a:noFill/>
        </p:spPr>
      </p:pic>
      <p:pic>
        <p:nvPicPr>
          <p:cNvPr id="14" name="Picture 8" descr="Afficher l'image d'origine"/>
          <p:cNvPicPr>
            <a:picLocks noChangeAspect="1" noChangeArrowheads="1"/>
          </p:cNvPicPr>
          <p:nvPr/>
        </p:nvPicPr>
        <p:blipFill>
          <a:blip r:embed="rId11" cstate="print"/>
          <a:srcRect/>
          <a:stretch>
            <a:fillRect/>
          </a:stretch>
        </p:blipFill>
        <p:spPr bwMode="auto">
          <a:xfrm>
            <a:off x="16334227" y="11473741"/>
            <a:ext cx="3357020" cy="1222914"/>
          </a:xfrm>
          <a:prstGeom prst="rect">
            <a:avLst/>
          </a:prstGeom>
          <a:noFill/>
        </p:spPr>
      </p:pic>
      <p:pic>
        <p:nvPicPr>
          <p:cNvPr id="15" name="Picture 10" descr="Afficher l'image d'origine"/>
          <p:cNvPicPr>
            <a:picLocks noChangeAspect="1" noChangeArrowheads="1"/>
          </p:cNvPicPr>
          <p:nvPr/>
        </p:nvPicPr>
        <p:blipFill>
          <a:blip r:embed="rId12" cstate="print"/>
          <a:srcRect/>
          <a:stretch>
            <a:fillRect/>
          </a:stretch>
        </p:blipFill>
        <p:spPr bwMode="auto">
          <a:xfrm>
            <a:off x="10692704" y="11768581"/>
            <a:ext cx="2317371" cy="633234"/>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705562" y="337932"/>
            <a:ext cx="10972877" cy="2215991"/>
          </a:xfrm>
          <a:prstGeom prst="rect">
            <a:avLst/>
          </a:prstGeom>
        </p:spPr>
        <p:txBody>
          <a:bodyPr wrap="none">
            <a:spAutoFit/>
          </a:bodyPr>
          <a:lstStyle/>
          <a:p>
            <a:r>
              <a:rPr lang="en-US" sz="13800" b="1" dirty="0" smtClean="0">
                <a:solidFill>
                  <a:schemeClr val="tx1"/>
                </a:solidFill>
                <a:latin typeface="Baskerville Old Face" pitchFamily="18" charset="0"/>
              </a:rPr>
              <a:t>PREAMBULE</a:t>
            </a:r>
            <a:endParaRPr lang="en-US" sz="9600" b="1" dirty="0" smtClean="0">
              <a:solidFill>
                <a:schemeClr val="tx1"/>
              </a:solidFill>
              <a:latin typeface="Baskerville Old Face" pitchFamily="18" charset="0"/>
            </a:endParaRPr>
          </a:p>
        </p:txBody>
      </p:sp>
      <p:pic>
        <p:nvPicPr>
          <p:cNvPr id="9" name="Picture 2" descr="Résultat de recherche d'images pour &quot;logo sg transparent&quot;"/>
          <p:cNvPicPr>
            <a:picLocks noChangeAspect="1" noChangeArrowheads="1"/>
          </p:cNvPicPr>
          <p:nvPr/>
        </p:nvPicPr>
        <p:blipFill>
          <a:blip r:embed="rId2" cstate="print"/>
          <a:srcRect/>
          <a:stretch>
            <a:fillRect/>
          </a:stretch>
        </p:blipFill>
        <p:spPr bwMode="auto">
          <a:xfrm>
            <a:off x="16968392" y="11062542"/>
            <a:ext cx="7415608" cy="1507435"/>
          </a:xfrm>
          <a:prstGeom prst="rect">
            <a:avLst/>
          </a:prstGeom>
          <a:noFill/>
        </p:spPr>
      </p:pic>
      <p:pic>
        <p:nvPicPr>
          <p:cNvPr id="58370" name="Picture 2" descr="Résultat de recherche d'images pour &quot;guide des mondanités&quot;"/>
          <p:cNvPicPr>
            <a:picLocks noChangeAspect="1" noChangeArrowheads="1"/>
          </p:cNvPicPr>
          <p:nvPr/>
        </p:nvPicPr>
        <p:blipFill>
          <a:blip r:embed="rId3" cstate="print"/>
          <a:srcRect/>
          <a:stretch>
            <a:fillRect/>
          </a:stretch>
        </p:blipFill>
        <p:spPr bwMode="auto">
          <a:xfrm>
            <a:off x="5502821" y="3051313"/>
            <a:ext cx="13170768" cy="7682948"/>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869" y="738200"/>
            <a:ext cx="23046266" cy="720724"/>
          </a:xfrm>
        </p:spPr>
        <p:txBody>
          <a:bodyPr>
            <a:normAutofit fontScale="90000"/>
          </a:bodyPr>
          <a:lstStyle/>
          <a:p>
            <a:r>
              <a:rPr lang="en-US" dirty="0" smtClean="0"/>
              <a:t>LE NOSQL : QUELLE RELATION?</a:t>
            </a:r>
            <a:endParaRPr lang="en-US" dirty="0"/>
          </a:p>
        </p:txBody>
      </p:sp>
      <p:pic>
        <p:nvPicPr>
          <p:cNvPr id="16386" name="Picture 2" descr="Résultat de recherche d'images pour &quot;nosql&quot;"/>
          <p:cNvPicPr>
            <a:picLocks noChangeAspect="1" noChangeArrowheads="1"/>
          </p:cNvPicPr>
          <p:nvPr/>
        </p:nvPicPr>
        <p:blipFill>
          <a:blip r:embed="rId3" cstate="print"/>
          <a:srcRect/>
          <a:stretch>
            <a:fillRect/>
          </a:stretch>
        </p:blipFill>
        <p:spPr bwMode="auto">
          <a:xfrm>
            <a:off x="1498209" y="4331283"/>
            <a:ext cx="7392621" cy="3935640"/>
          </a:xfrm>
          <a:prstGeom prst="rect">
            <a:avLst/>
          </a:prstGeom>
          <a:noFill/>
        </p:spPr>
      </p:pic>
      <p:pic>
        <p:nvPicPr>
          <p:cNvPr id="16387" name="Picture 3"/>
          <p:cNvPicPr>
            <a:picLocks noChangeAspect="1" noChangeArrowheads="1"/>
          </p:cNvPicPr>
          <p:nvPr/>
        </p:nvPicPr>
        <p:blipFill>
          <a:blip r:embed="rId4" cstate="print"/>
          <a:srcRect/>
          <a:stretch>
            <a:fillRect/>
          </a:stretch>
        </p:blipFill>
        <p:spPr bwMode="auto">
          <a:xfrm>
            <a:off x="9550825" y="8266923"/>
            <a:ext cx="14462890" cy="3516766"/>
          </a:xfrm>
          <a:prstGeom prst="rect">
            <a:avLst/>
          </a:prstGeom>
          <a:noFill/>
          <a:ln w="9525">
            <a:noFill/>
            <a:miter lim="800000"/>
            <a:headEnd/>
            <a:tailEnd/>
          </a:ln>
        </p:spPr>
      </p:pic>
    </p:spTree>
    <p:custDataLst>
      <p:tags r:id="rId1"/>
    </p:custDataLst>
    <p:extLst>
      <p:ext uri="{BB962C8B-B14F-4D97-AF65-F5344CB8AC3E}">
        <p14:creationId xmlns="" xmlns:p14="http://schemas.microsoft.com/office/powerpoint/2010/main" val="37624067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ficher l'image d'origine"/>
          <p:cNvPicPr>
            <a:picLocks noChangeAspect="1" noChangeArrowheads="1"/>
          </p:cNvPicPr>
          <p:nvPr/>
        </p:nvPicPr>
        <p:blipFill>
          <a:blip r:embed="rId3" cstate="print"/>
          <a:srcRect t="15781" b="18053"/>
          <a:stretch>
            <a:fillRect/>
          </a:stretch>
        </p:blipFill>
        <p:spPr bwMode="auto">
          <a:xfrm>
            <a:off x="19477501" y="3281148"/>
            <a:ext cx="3047298" cy="1106434"/>
          </a:xfrm>
          <a:prstGeom prst="rect">
            <a:avLst/>
          </a:prstGeom>
          <a:noFill/>
        </p:spPr>
      </p:pic>
      <p:pic>
        <p:nvPicPr>
          <p:cNvPr id="5" name="Image 4"/>
          <p:cNvPicPr>
            <a:picLocks noChangeAspect="1"/>
          </p:cNvPicPr>
          <p:nvPr/>
        </p:nvPicPr>
        <p:blipFill>
          <a:blip r:embed="rId4" cstate="screen">
            <a:extLst>
              <a:ext uri="{28A0092B-C50C-407E-A947-70E740481C1C}">
                <a14:useLocalDpi xmlns="" xmlns:a14="http://schemas.microsoft.com/office/drawing/2010/main"/>
              </a:ext>
            </a:extLst>
          </a:blip>
          <a:srcRect/>
          <a:stretch>
            <a:fillRect/>
          </a:stretch>
        </p:blipFill>
        <p:spPr>
          <a:xfrm>
            <a:off x="19045554" y="7168680"/>
            <a:ext cx="3981000" cy="1218918"/>
          </a:xfrm>
          <a:prstGeom prst="rect">
            <a:avLst/>
          </a:prstGeom>
        </p:spPr>
      </p:pic>
      <p:grpSp>
        <p:nvGrpSpPr>
          <p:cNvPr id="2" name="Group 5"/>
          <p:cNvGrpSpPr/>
          <p:nvPr/>
        </p:nvGrpSpPr>
        <p:grpSpPr>
          <a:xfrm>
            <a:off x="18181656" y="8608506"/>
            <a:ext cx="5942224" cy="3961482"/>
            <a:chOff x="4343400" y="4876801"/>
            <a:chExt cx="2971800" cy="1981200"/>
          </a:xfrm>
        </p:grpSpPr>
        <p:sp>
          <p:nvSpPr>
            <p:cNvPr id="7" name="Oval 6"/>
            <p:cNvSpPr/>
            <p:nvPr/>
          </p:nvSpPr>
          <p:spPr>
            <a:xfrm>
              <a:off x="4343400" y="4876801"/>
              <a:ext cx="2971800" cy="1981200"/>
            </a:xfrm>
            <a:prstGeom prst="ellipse">
              <a:avLst/>
            </a:prstGeom>
            <a:solidFill>
              <a:schemeClr val="tx1"/>
            </a:solidFill>
            <a:ln w="1905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400" dirty="0">
                <a:solidFill>
                  <a:srgbClr val="FFFFFF"/>
                </a:solidFill>
                <a:latin typeface="Arial"/>
              </a:endParaRPr>
            </a:p>
          </p:txBody>
        </p:sp>
        <p:grpSp>
          <p:nvGrpSpPr>
            <p:cNvPr id="6" name="Group 31"/>
            <p:cNvGrpSpPr/>
            <p:nvPr/>
          </p:nvGrpSpPr>
          <p:grpSpPr>
            <a:xfrm>
              <a:off x="4511205" y="5105405"/>
              <a:ext cx="2641498" cy="1614203"/>
              <a:chOff x="6220386" y="5105405"/>
              <a:chExt cx="2641498" cy="1614203"/>
            </a:xfrm>
          </p:grpSpPr>
          <p:grpSp>
            <p:nvGrpSpPr>
              <p:cNvPr id="8"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6" cstate="screen">
                  <a:extLst>
                    <a:ext uri="{28A0092B-C50C-407E-A947-70E740481C1C}">
                      <a14:useLocalDpi xmlns="" xmlns:a14="http://schemas.microsoft.com/office/drawing/2010/main"/>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7" cstate="screen">
                  <a:extLst>
                    <a:ext uri="{28A0092B-C50C-407E-A947-70E740481C1C}">
                      <a14:useLocalDpi xmlns="" xmlns:a14="http://schemas.microsoft.com/office/drawing/2010/main"/>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8"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9"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3"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4"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21061306" y="4576990"/>
            <a:ext cx="0" cy="2303722"/>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 name="Groupe 180"/>
          <p:cNvGrpSpPr/>
          <p:nvPr/>
        </p:nvGrpSpPr>
        <p:grpSpPr>
          <a:xfrm>
            <a:off x="22789100" y="3281145"/>
            <a:ext cx="863896" cy="863896"/>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defTabSz="1828316">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defTabSz="1828316">
                <a:defRPr/>
              </a:pPr>
              <a:endParaRPr lang="fr-FR" kern="0" dirty="0">
                <a:solidFill>
                  <a:sysClr val="window" lastClr="FFFFFF"/>
                </a:solidFill>
                <a:latin typeface="Calibri"/>
              </a:endParaRPr>
            </a:p>
          </p:txBody>
        </p:sp>
      </p:grpSp>
      <p:pic>
        <p:nvPicPr>
          <p:cNvPr id="75" name="Picture 8" descr="Résultat de recherche d'images pour &quot;hadoop logo&quot;"/>
          <p:cNvPicPr>
            <a:picLocks noChangeAspect="1" noChangeArrowheads="1"/>
          </p:cNvPicPr>
          <p:nvPr/>
        </p:nvPicPr>
        <p:blipFill>
          <a:blip r:embed="rId15" cstate="print"/>
          <a:srcRect/>
          <a:stretch>
            <a:fillRect/>
          </a:stretch>
        </p:blipFill>
        <p:spPr bwMode="auto">
          <a:xfrm>
            <a:off x="5746730" y="3529679"/>
            <a:ext cx="6624736" cy="1715806"/>
          </a:xfrm>
          <a:prstGeom prst="rect">
            <a:avLst/>
          </a:prstGeom>
          <a:noFill/>
        </p:spPr>
      </p:pic>
      <p:sp>
        <p:nvSpPr>
          <p:cNvPr id="77" name="Title 1"/>
          <p:cNvSpPr>
            <a:spLocks noGrp="1"/>
          </p:cNvSpPr>
          <p:nvPr>
            <p:ph type="title"/>
          </p:nvPr>
        </p:nvSpPr>
        <p:spPr>
          <a:xfrm>
            <a:off x="668869" y="738200"/>
            <a:ext cx="23046266" cy="720724"/>
          </a:xfrm>
        </p:spPr>
        <p:txBody>
          <a:bodyPr>
            <a:normAutofit fontScale="90000"/>
          </a:bodyPr>
          <a:lstStyle/>
          <a:p>
            <a:r>
              <a:rPr lang="en-US" dirty="0" smtClean="0"/>
              <a:t>HADOOP : A TES SOUHAITS</a:t>
            </a:r>
            <a:endParaRPr lang="en-US" dirty="0"/>
          </a:p>
        </p:txBody>
      </p:sp>
      <p:pic>
        <p:nvPicPr>
          <p:cNvPr id="15362" name="Picture 2" descr="Image associée"/>
          <p:cNvPicPr>
            <a:picLocks noChangeAspect="1" noChangeArrowheads="1"/>
          </p:cNvPicPr>
          <p:nvPr/>
        </p:nvPicPr>
        <p:blipFill>
          <a:blip r:embed="rId16" cstate="print"/>
          <a:srcRect/>
          <a:stretch>
            <a:fillRect/>
          </a:stretch>
        </p:blipFill>
        <p:spPr bwMode="auto">
          <a:xfrm>
            <a:off x="3263428" y="5520388"/>
            <a:ext cx="12457948" cy="6416534"/>
          </a:xfrm>
          <a:prstGeom prst="rect">
            <a:avLst/>
          </a:prstGeom>
          <a:noFill/>
        </p:spPr>
      </p:pic>
    </p:spTree>
    <p:custDataLst>
      <p:tags r:id="rId1"/>
    </p:custDataLst>
    <p:extLst>
      <p:ext uri="{BB962C8B-B14F-4D97-AF65-F5344CB8AC3E}">
        <p14:creationId xmlns="" xmlns:p14="http://schemas.microsoft.com/office/powerpoint/2010/main" val="27158708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srcRect l="1799" t="14721" r="3702" b="12201"/>
          <a:stretch/>
        </p:blipFill>
        <p:spPr>
          <a:xfrm>
            <a:off x="9958998" y="2829362"/>
            <a:ext cx="14129888" cy="8250336"/>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cstate="print"/>
          <a:stretch>
            <a:fillRect/>
          </a:stretch>
        </p:blipFill>
        <p:spPr>
          <a:xfrm>
            <a:off x="655806" y="8553432"/>
            <a:ext cx="8080612" cy="3363282"/>
          </a:xfrm>
          <a:prstGeom prst="rect">
            <a:avLst/>
          </a:prstGeom>
        </p:spPr>
      </p:pic>
      <p:pic>
        <p:nvPicPr>
          <p:cNvPr id="1026" name="Picture 2" descr="Afficher l'image d'origine"/>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787375" y="10964434"/>
            <a:ext cx="3656754" cy="190456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itle 1"/>
          <p:cNvSpPr>
            <a:spLocks noGrp="1"/>
          </p:cNvSpPr>
          <p:nvPr>
            <p:ph type="title"/>
          </p:nvPr>
        </p:nvSpPr>
        <p:spPr>
          <a:xfrm>
            <a:off x="668869" y="738200"/>
            <a:ext cx="23046266" cy="720724"/>
          </a:xfrm>
        </p:spPr>
        <p:txBody>
          <a:bodyPr>
            <a:normAutofit fontScale="90000"/>
          </a:bodyPr>
          <a:lstStyle/>
          <a:p>
            <a:r>
              <a:rPr lang="en-US" dirty="0" smtClean="0"/>
              <a:t>JOHN SPARK</a:t>
            </a:r>
            <a:endParaRPr lang="en-US" dirty="0"/>
          </a:p>
        </p:txBody>
      </p:sp>
    </p:spTree>
    <p:custDataLst>
      <p:tags r:id="rId1"/>
    </p:custDataLst>
    <p:extLst>
      <p:ext uri="{BB962C8B-B14F-4D97-AF65-F5344CB8AC3E}">
        <p14:creationId xmlns="" xmlns:p14="http://schemas.microsoft.com/office/powerpoint/2010/main" val="2972759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8752" y="5878286"/>
            <a:ext cx="22561152" cy="4616648"/>
          </a:xfrm>
          <a:prstGeom prst="rect">
            <a:avLst/>
          </a:prstGeom>
        </p:spPr>
        <p:txBody>
          <a:bodyPr wrap="square" lIns="182880" tIns="91440" rIns="182880" bIns="91440">
            <a:spAutoFit/>
          </a:bodyPr>
          <a:lstStyle/>
          <a:p>
            <a:r>
              <a:rPr lang="fr-FR" sz="9600" dirty="0" err="1" smtClean="0">
                <a:latin typeface="Baskerville Old Face" pitchFamily="18" charset="0"/>
              </a:rPr>
              <a:t>try</a:t>
            </a:r>
            <a:r>
              <a:rPr lang="fr-FR" sz="9600" dirty="0" smtClean="0">
                <a:latin typeface="Baskerville Old Face" pitchFamily="18" charset="0"/>
              </a:rPr>
              <a:t> { « Vous êtes prêt? » } </a:t>
            </a:r>
          </a:p>
          <a:p>
            <a:r>
              <a:rPr lang="fr-FR" sz="9600" dirty="0" err="1" smtClean="0">
                <a:latin typeface="Baskerville Old Face" pitchFamily="18" charset="0"/>
              </a:rPr>
              <a:t>finally</a:t>
            </a:r>
            <a:r>
              <a:rPr lang="fr-FR" sz="9600" dirty="0" smtClean="0">
                <a:latin typeface="Baskerville Old Face" pitchFamily="18" charset="0"/>
              </a:rPr>
              <a:t> {«  Pratiquons ensemble!! »}</a:t>
            </a:r>
          </a:p>
          <a:p>
            <a:pPr marL="1028700" indent="-1028700"/>
            <a:endParaRPr lang="fr-FR" sz="9600" dirty="0" smtClean="0">
              <a:latin typeface="Baskerville Old Face" pitchFamily="18" charset="0"/>
            </a:endParaRPr>
          </a:p>
        </p:txBody>
      </p:sp>
      <p:pic>
        <p:nvPicPr>
          <p:cNvPr id="7" name="Picture 2" descr="Résultat de recherche d'images pour &quot;logo sg transparent&quot;"/>
          <p:cNvPicPr>
            <a:picLocks noChangeAspect="1" noChangeArrowheads="1"/>
          </p:cNvPicPr>
          <p:nvPr/>
        </p:nvPicPr>
        <p:blipFill>
          <a:blip r:embed="rId2" cstate="print"/>
          <a:srcRect/>
          <a:stretch>
            <a:fillRect/>
          </a:stretch>
        </p:blipFill>
        <p:spPr bwMode="auto">
          <a:xfrm>
            <a:off x="8839607" y="10708200"/>
            <a:ext cx="7415608" cy="1507435"/>
          </a:xfrm>
          <a:prstGeom prst="rect">
            <a:avLst/>
          </a:prstGeom>
          <a:noFill/>
        </p:spPr>
      </p:pic>
      <p:sp>
        <p:nvSpPr>
          <p:cNvPr id="9" name="Titre 3"/>
          <p:cNvSpPr>
            <a:spLocks noGrp="1"/>
          </p:cNvSpPr>
          <p:nvPr>
            <p:ph type="title"/>
          </p:nvPr>
        </p:nvSpPr>
        <p:spPr>
          <a:xfrm>
            <a:off x="1446375" y="1"/>
            <a:ext cx="21674881" cy="2651126"/>
          </a:xfrm>
        </p:spPr>
        <p:txBody>
          <a:bodyPr>
            <a:noAutofit/>
          </a:bodyPr>
          <a:lstStyle/>
          <a:p>
            <a:r>
              <a:rPr lang="en-US" sz="16600" b="1" dirty="0" smtClean="0">
                <a:latin typeface="Baskerville Old Face" pitchFamily="18" charset="0"/>
              </a:rPr>
              <a:t>BOUQUET FINAL</a:t>
            </a:r>
            <a:endParaRPr lang="en-US" sz="16600" b="1" dirty="0">
              <a:latin typeface="Baskerville Old Face"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9927804" y="3247053"/>
            <a:ext cx="3992388" cy="8932044"/>
          </a:xfrm>
          <a:prstGeom prst="rect">
            <a:avLst/>
          </a:prstGeom>
          <a:noFill/>
          <a:ln w="9525">
            <a:noFill/>
            <a:miter lim="800000"/>
            <a:headEnd/>
            <a:tailEnd/>
          </a:ln>
        </p:spPr>
      </p:pic>
      <p:sp>
        <p:nvSpPr>
          <p:cNvPr id="4" name="Title 51"/>
          <p:cNvSpPr txBox="1">
            <a:spLocks/>
          </p:cNvSpPr>
          <p:nvPr/>
        </p:nvSpPr>
        <p:spPr>
          <a:xfrm>
            <a:off x="0" y="738200"/>
            <a:ext cx="23715135"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8000" dirty="0" smtClean="0">
                <a:latin typeface="+mj-lt"/>
                <a:ea typeface="+mj-ea"/>
                <a:cs typeface="+mj-cs"/>
                <a:sym typeface="Montserrat-Regular"/>
              </a:rPr>
              <a:t>REALISE AVEC DE VRAIS EFFETS SPECIAUX</a:t>
            </a:r>
            <a:endParaRPr kumimoji="0" lang="en-US" sz="8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kacra.jpg"/>
          <p:cNvPicPr>
            <a:picLocks noChangeAspect="1" noChangeArrowheads="1"/>
          </p:cNvPicPr>
          <p:nvPr/>
        </p:nvPicPr>
        <p:blipFill>
          <a:blip r:embed="rId2" cstate="print"/>
          <a:srcRect/>
          <a:stretch>
            <a:fillRect/>
          </a:stretch>
        </p:blipFill>
        <p:spPr bwMode="auto">
          <a:xfrm>
            <a:off x="7165910" y="3164246"/>
            <a:ext cx="11800306" cy="8878329"/>
          </a:xfrm>
          <a:prstGeom prst="rect">
            <a:avLst/>
          </a:prstGeom>
          <a:noFill/>
        </p:spPr>
      </p:pic>
      <p:sp>
        <p:nvSpPr>
          <p:cNvPr id="5" name="Title 51"/>
          <p:cNvSpPr txBox="1">
            <a:spLocks/>
          </p:cNvSpPr>
          <p:nvPr/>
        </p:nvSpPr>
        <p:spPr>
          <a:xfrm>
            <a:off x="0" y="377838"/>
            <a:ext cx="23715135"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C’EST L’HEURE DU DESSERT</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4000" cy="1371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182880" tIns="91440" rIns="182880" bIns="91440" rtlCol="0" anchor="ctr"/>
          <a:lstStyle/>
          <a:p>
            <a:pPr algn="ctr"/>
            <a:r>
              <a:rPr lang="fr-FR" sz="33200" b="1" dirty="0" smtClean="0">
                <a:latin typeface="Impact" panose="020B0806030902050204" pitchFamily="34" charset="0"/>
              </a:rPr>
              <a:t>BIG </a:t>
            </a:r>
            <a:br>
              <a:rPr lang="fr-FR" sz="33200" b="1" dirty="0" smtClean="0">
                <a:latin typeface="Impact" panose="020B0806030902050204" pitchFamily="34" charset="0"/>
              </a:rPr>
            </a:br>
            <a:r>
              <a:rPr lang="fr-FR" sz="33200" b="1" dirty="0" smtClean="0">
                <a:latin typeface="Impact" panose="020B0806030902050204" pitchFamily="34" charset="0"/>
              </a:rPr>
              <a:t>THANKS</a:t>
            </a:r>
            <a:endParaRPr lang="fr-FR" sz="33200" b="1" dirty="0">
              <a:latin typeface="Impact" panose="020B0806030902050204" pitchFamily="34" charset="0"/>
            </a:endParaRPr>
          </a:p>
        </p:txBody>
      </p:sp>
    </p:spTree>
    <p:extLst>
      <p:ext uri="{BB962C8B-B14F-4D97-AF65-F5344CB8AC3E}">
        <p14:creationId xmlns="" xmlns:p14="http://schemas.microsoft.com/office/powerpoint/2010/main" val="564645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19878"/>
            <a:ext cx="24384000" cy="8965096"/>
          </a:xfrm>
          <a:prstGeom prst="rect">
            <a:avLst/>
          </a:prstGeom>
          <a:noFill/>
          <a:ln w="9525">
            <a:noFill/>
            <a:miter lim="800000"/>
            <a:headEnd/>
            <a:tailEnd/>
          </a:ln>
        </p:spPr>
      </p:pic>
      <p:pic>
        <p:nvPicPr>
          <p:cNvPr id="4"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8957453" y="9909603"/>
            <a:ext cx="7415608" cy="1507435"/>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ormAutofit fontScale="90000"/>
          </a:bodyPr>
          <a:lstStyle/>
          <a:p>
            <a:r>
              <a:rPr lang="en-US" dirty="0" smtClean="0"/>
              <a:t>LE BIG DATA CHEZ GBIS</a:t>
            </a:r>
            <a:endParaRPr lang="en-US" dirty="0"/>
          </a:p>
        </p:txBody>
      </p:sp>
      <p:grpSp>
        <p:nvGrpSpPr>
          <p:cNvPr id="2" name="Grouper 8"/>
          <p:cNvGrpSpPr/>
          <p:nvPr/>
        </p:nvGrpSpPr>
        <p:grpSpPr>
          <a:xfrm>
            <a:off x="1618891" y="3595377"/>
            <a:ext cx="6698018" cy="6974678"/>
            <a:chOff x="5178827" y="753326"/>
            <a:chExt cx="3359420" cy="3498180"/>
          </a:xfrm>
        </p:grpSpPr>
        <p:grpSp>
          <p:nvGrpSpPr>
            <p:cNvPr id="3" name="Grouper 31"/>
            <p:cNvGrpSpPr/>
            <p:nvPr/>
          </p:nvGrpSpPr>
          <p:grpSpPr>
            <a:xfrm>
              <a:off x="5181841" y="753326"/>
              <a:ext cx="3356406" cy="3498180"/>
              <a:chOff x="5182740" y="753826"/>
              <a:chExt cx="3356406" cy="3498180"/>
            </a:xfrm>
          </p:grpSpPr>
          <p:pic>
            <p:nvPicPr>
              <p:cNvPr id="107" name="Image 23"/>
              <p:cNvPicPr>
                <a:picLocks noChangeAspect="1"/>
              </p:cNvPicPr>
              <p:nvPr/>
            </p:nvPicPr>
            <p:blipFill>
              <a:blip r:embed="rId3" cstate="print"/>
              <a:stretch>
                <a:fillRect/>
              </a:stretch>
            </p:blipFill>
            <p:spPr>
              <a:xfrm>
                <a:off x="6399396" y="753826"/>
                <a:ext cx="929727" cy="990549"/>
              </a:xfrm>
              <a:prstGeom prst="rect">
                <a:avLst/>
              </a:prstGeom>
            </p:spPr>
          </p:pic>
          <p:pic>
            <p:nvPicPr>
              <p:cNvPr id="108" name="Image 1"/>
              <p:cNvPicPr>
                <a:picLocks noChangeAspect="1"/>
              </p:cNvPicPr>
              <p:nvPr/>
            </p:nvPicPr>
            <p:blipFill>
              <a:blip r:embed="rId4" cstate="print"/>
              <a:stretch>
                <a:fillRect/>
              </a:stretch>
            </p:blipFill>
            <p:spPr>
              <a:xfrm>
                <a:off x="7617833" y="1398782"/>
                <a:ext cx="921313" cy="981587"/>
              </a:xfrm>
              <a:prstGeom prst="rect">
                <a:avLst/>
              </a:prstGeom>
            </p:spPr>
          </p:pic>
          <p:pic>
            <p:nvPicPr>
              <p:cNvPr id="109" name="Image 3"/>
              <p:cNvPicPr>
                <a:picLocks noChangeAspect="1"/>
              </p:cNvPicPr>
              <p:nvPr/>
            </p:nvPicPr>
            <p:blipFill>
              <a:blip r:embed="rId5" cstate="print"/>
              <a:stretch>
                <a:fillRect/>
              </a:stretch>
            </p:blipFill>
            <p:spPr>
              <a:xfrm>
                <a:off x="6400743" y="3269926"/>
                <a:ext cx="921244" cy="982080"/>
              </a:xfrm>
              <a:prstGeom prst="rect">
                <a:avLst/>
              </a:prstGeom>
            </p:spPr>
          </p:pic>
          <p:pic>
            <p:nvPicPr>
              <p:cNvPr id="110" name="Image 4"/>
              <p:cNvPicPr>
                <a:picLocks noChangeAspect="1"/>
              </p:cNvPicPr>
              <p:nvPr/>
            </p:nvPicPr>
            <p:blipFill>
              <a:blip r:embed="rId6" cstate="print"/>
              <a:stretch>
                <a:fillRect/>
              </a:stretch>
            </p:blipFill>
            <p:spPr>
              <a:xfrm>
                <a:off x="5182740" y="2631963"/>
                <a:ext cx="922845" cy="992494"/>
              </a:xfrm>
              <a:prstGeom prst="rect">
                <a:avLst/>
              </a:prstGeom>
            </p:spPr>
          </p:pic>
          <p:pic>
            <p:nvPicPr>
              <p:cNvPr id="111" name="Image 9"/>
              <p:cNvPicPr>
                <a:picLocks noChangeAspect="1"/>
              </p:cNvPicPr>
              <p:nvPr/>
            </p:nvPicPr>
            <p:blipFill>
              <a:blip r:embed="rId7" cstate="print"/>
              <a:stretch>
                <a:fillRect/>
              </a:stretch>
            </p:blipFill>
            <p:spPr>
              <a:xfrm>
                <a:off x="6400742" y="2017651"/>
                <a:ext cx="921246" cy="990773"/>
              </a:xfrm>
              <a:prstGeom prst="rect">
                <a:avLst/>
              </a:prstGeom>
            </p:spPr>
          </p:pic>
          <p:pic>
            <p:nvPicPr>
              <p:cNvPr id="112" name="Image 26"/>
              <p:cNvPicPr>
                <a:picLocks noChangeAspect="1"/>
              </p:cNvPicPr>
              <p:nvPr/>
            </p:nvPicPr>
            <p:blipFill>
              <a:blip r:embed="rId8" cstate="print"/>
              <a:stretch>
                <a:fillRect/>
              </a:stretch>
            </p:blipFill>
            <p:spPr>
              <a:xfrm>
                <a:off x="7617833" y="2635168"/>
                <a:ext cx="921312" cy="982154"/>
              </a:xfrm>
              <a:prstGeom prst="rect">
                <a:avLst/>
              </a:prstGeom>
            </p:spPr>
          </p:pic>
        </p:grpSp>
        <p:pic>
          <p:nvPicPr>
            <p:cNvPr id="100" name="Image 7"/>
            <p:cNvPicPr>
              <a:picLocks noChangeAspect="1"/>
            </p:cNvPicPr>
            <p:nvPr/>
          </p:nvPicPr>
          <p:blipFill>
            <a:blip r:embed="rId9" cstate="print"/>
            <a:stretch>
              <a:fillRect/>
            </a:stretch>
          </p:blipFill>
          <p:spPr>
            <a:xfrm>
              <a:off x="5178827" y="1389659"/>
              <a:ext cx="927835" cy="990210"/>
            </a:xfrm>
            <a:prstGeom prst="rect">
              <a:avLst/>
            </a:prstGeom>
          </p:spPr>
        </p:pic>
      </p:grpSp>
      <p:grpSp>
        <p:nvGrpSpPr>
          <p:cNvPr id="4" name="Group 112"/>
          <p:cNvGrpSpPr/>
          <p:nvPr/>
        </p:nvGrpSpPr>
        <p:grpSpPr>
          <a:xfrm>
            <a:off x="18662763" y="5503904"/>
            <a:ext cx="4215914" cy="1357900"/>
            <a:chOff x="3838031" y="5260437"/>
            <a:chExt cx="2107957" cy="678950"/>
          </a:xfrm>
        </p:grpSpPr>
        <p:grpSp>
          <p:nvGrpSpPr>
            <p:cNvPr id="5" name="Group 113"/>
            <p:cNvGrpSpPr/>
            <p:nvPr/>
          </p:nvGrpSpPr>
          <p:grpSpPr>
            <a:xfrm>
              <a:off x="3838031" y="5260437"/>
              <a:ext cx="606092" cy="678950"/>
              <a:chOff x="746488" y="5260437"/>
              <a:chExt cx="606092" cy="678950"/>
            </a:xfrm>
          </p:grpSpPr>
          <p:sp>
            <p:nvSpPr>
              <p:cNvPr id="116" name="Hexagon 11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17" name="TextBox 116"/>
              <p:cNvSpPr txBox="1"/>
              <p:nvPr/>
            </p:nvSpPr>
            <p:spPr>
              <a:xfrm>
                <a:off x="761236" y="5310224"/>
                <a:ext cx="591344" cy="579375"/>
              </a:xfrm>
              <a:prstGeom prst="rect">
                <a:avLst/>
              </a:prstGeom>
              <a:noFill/>
            </p:spPr>
            <p:txBody>
              <a:bodyPr wrap="none" lIns="35992" tIns="35992" rIns="35992" bIns="35992" rtlCol="0" anchor="ctr">
                <a:noAutofit/>
              </a:bodyPr>
              <a:lstStyle/>
              <a:p>
                <a:pPr defTabSz="1828800" hangingPunct="1">
                  <a:defRPr/>
                </a:pPr>
                <a:r>
                  <a:rPr lang="fr-FR" sz="5600" kern="1200" dirty="0">
                    <a:solidFill>
                      <a:schemeClr val="tx1"/>
                    </a:solidFill>
                    <a:effectLst>
                      <a:outerShdw blurRad="50800" dist="38100" dir="2700000" algn="tl" rotWithShape="0">
                        <a:prstClr val="black">
                          <a:alpha val="40000"/>
                        </a:prstClr>
                      </a:outerShdw>
                    </a:effectLst>
                    <a:latin typeface="Arial"/>
                    <a:ea typeface="+mn-ea"/>
                    <a:cs typeface="+mn-cs"/>
                  </a:rPr>
                  <a:t>80</a:t>
                </a:r>
              </a:p>
            </p:txBody>
          </p:sp>
        </p:grpSp>
        <p:sp>
          <p:nvSpPr>
            <p:cNvPr id="115" name="TextBox 114"/>
            <p:cNvSpPr txBox="1"/>
            <p:nvPr/>
          </p:nvSpPr>
          <p:spPr>
            <a:xfrm>
              <a:off x="4568650" y="5430175"/>
              <a:ext cx="1377338" cy="450765"/>
            </a:xfrm>
            <a:prstGeom prst="rect">
              <a:avLst/>
            </a:prstGeom>
            <a:noFill/>
          </p:spPr>
          <p:txBody>
            <a:bodyPr wrap="square" lIns="35992" tIns="35992" rIns="35992" bIns="35992" rtlCol="0" anchor="ctr">
              <a:noAutofit/>
            </a:bodyPr>
            <a:lstStyle/>
            <a:p>
              <a:pPr algn="l" defTabSz="1828800" hangingPunct="1">
                <a:defRPr/>
              </a:pPr>
              <a:r>
                <a:rPr lang="fr-FR" sz="3200" kern="1200" dirty="0">
                  <a:solidFill>
                    <a:schemeClr val="tx1"/>
                  </a:solidFill>
                  <a:latin typeface="Arial"/>
                  <a:ea typeface="+mn-ea"/>
                  <a:cs typeface="+mn-cs"/>
                </a:rPr>
                <a:t>Daily </a:t>
              </a:r>
              <a:r>
                <a:rPr lang="fr-FR" sz="3200" kern="1200" dirty="0" err="1">
                  <a:solidFill>
                    <a:schemeClr val="tx1"/>
                  </a:solidFill>
                  <a:latin typeface="Arial"/>
                  <a:ea typeface="+mn-ea"/>
                  <a:cs typeface="+mn-cs"/>
                </a:rPr>
                <a:t>users</a:t>
              </a:r>
              <a:r>
                <a:rPr lang="fr-FR" sz="3200" kern="1200" dirty="0">
                  <a:solidFill>
                    <a:schemeClr val="tx1"/>
                  </a:solidFill>
                  <a:latin typeface="Arial"/>
                  <a:ea typeface="+mn-ea"/>
                  <a:cs typeface="+mn-cs"/>
                </a:rPr>
                <a:t> on the cluster</a:t>
              </a:r>
            </a:p>
          </p:txBody>
        </p:sp>
      </p:grpSp>
      <p:grpSp>
        <p:nvGrpSpPr>
          <p:cNvPr id="6" name="Group 117"/>
          <p:cNvGrpSpPr/>
          <p:nvPr/>
        </p:nvGrpSpPr>
        <p:grpSpPr>
          <a:xfrm>
            <a:off x="12140433" y="5503903"/>
            <a:ext cx="4489810" cy="1357900"/>
            <a:chOff x="7257666" y="5310224"/>
            <a:chExt cx="2244905" cy="678950"/>
          </a:xfrm>
        </p:grpSpPr>
        <p:sp>
          <p:nvSpPr>
            <p:cNvPr id="119" name="TextBox 118"/>
            <p:cNvSpPr txBox="1"/>
            <p:nvPr/>
          </p:nvSpPr>
          <p:spPr>
            <a:xfrm>
              <a:off x="8009333" y="5479962"/>
              <a:ext cx="1493238" cy="443315"/>
            </a:xfrm>
            <a:prstGeom prst="rect">
              <a:avLst/>
            </a:prstGeom>
            <a:noFill/>
          </p:spPr>
          <p:txBody>
            <a:bodyPr wrap="square" lIns="35992" tIns="35992" rIns="35992" bIns="35992" rtlCol="0" anchor="ctr">
              <a:noAutofit/>
            </a:bodyPr>
            <a:lstStyle/>
            <a:p>
              <a:pPr algn="l" defTabSz="1828800" hangingPunct="1">
                <a:defRPr/>
              </a:pPr>
              <a:r>
                <a:rPr lang="fr-FR" sz="3200" kern="1200" dirty="0" err="1" smtClean="0">
                  <a:solidFill>
                    <a:schemeClr val="tx1"/>
                  </a:solidFill>
                  <a:latin typeface="Arial"/>
                  <a:ea typeface="+mn-ea"/>
                  <a:cs typeface="+mn-cs"/>
                </a:rPr>
                <a:t>DataSources</a:t>
              </a:r>
              <a:endParaRPr lang="fr-FR" sz="3200" kern="1200" dirty="0">
                <a:solidFill>
                  <a:schemeClr val="tx1"/>
                </a:solidFill>
                <a:latin typeface="Arial"/>
                <a:ea typeface="+mn-ea"/>
                <a:cs typeface="+mn-cs"/>
              </a:endParaRPr>
            </a:p>
          </p:txBody>
        </p:sp>
        <p:grpSp>
          <p:nvGrpSpPr>
            <p:cNvPr id="7" name="Group 119"/>
            <p:cNvGrpSpPr/>
            <p:nvPr/>
          </p:nvGrpSpPr>
          <p:grpSpPr>
            <a:xfrm>
              <a:off x="7257666" y="5310224"/>
              <a:ext cx="606092" cy="678950"/>
              <a:chOff x="746488" y="5260437"/>
              <a:chExt cx="606092" cy="678950"/>
            </a:xfrm>
          </p:grpSpPr>
          <p:sp>
            <p:nvSpPr>
              <p:cNvPr id="121" name="Hexagon 12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22" name="TextBox 121"/>
              <p:cNvSpPr txBox="1"/>
              <p:nvPr/>
            </p:nvSpPr>
            <p:spPr>
              <a:xfrm>
                <a:off x="761236"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300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grpSp>
        <p:nvGrpSpPr>
          <p:cNvPr id="8" name="Group 122"/>
          <p:cNvGrpSpPr/>
          <p:nvPr/>
        </p:nvGrpSpPr>
        <p:grpSpPr>
          <a:xfrm>
            <a:off x="12140434" y="3255901"/>
            <a:ext cx="4067840" cy="1357900"/>
            <a:chOff x="3838031" y="5260437"/>
            <a:chExt cx="2033920" cy="678950"/>
          </a:xfrm>
        </p:grpSpPr>
        <p:grpSp>
          <p:nvGrpSpPr>
            <p:cNvPr id="9" name="Group 123"/>
            <p:cNvGrpSpPr/>
            <p:nvPr/>
          </p:nvGrpSpPr>
          <p:grpSpPr>
            <a:xfrm>
              <a:off x="3838031" y="5260437"/>
              <a:ext cx="591344" cy="678950"/>
              <a:chOff x="746488" y="5260437"/>
              <a:chExt cx="591344" cy="678950"/>
            </a:xfrm>
          </p:grpSpPr>
          <p:sp>
            <p:nvSpPr>
              <p:cNvPr id="126" name="Hexagon 125"/>
              <p:cNvSpPr/>
              <p:nvPr/>
            </p:nvSpPr>
            <p:spPr>
              <a:xfrm rot="16200000">
                <a:off x="702685" y="5304240"/>
                <a:ext cx="678950" cy="591343"/>
              </a:xfrm>
              <a:prstGeom prst="hexagon">
                <a:avLst/>
              </a:prstGeom>
              <a:solidFill>
                <a:schemeClr val="accent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27" name="TextBox 126"/>
              <p:cNvSpPr txBox="1"/>
              <p:nvPr/>
            </p:nvSpPr>
            <p:spPr>
              <a:xfrm>
                <a:off x="746488" y="5310224"/>
                <a:ext cx="591344" cy="579375"/>
              </a:xfrm>
              <a:prstGeom prst="rect">
                <a:avLst/>
              </a:prstGeom>
              <a:noFill/>
            </p:spPr>
            <p:txBody>
              <a:bodyPr wrap="none" lIns="35992" tIns="35992" rIns="35992" bIns="35992" rtlCol="0" anchor="ctr">
                <a:noAutofit/>
              </a:bodyPr>
              <a:lstStyle/>
              <a:p>
                <a:pPr defTabSz="1828800" hangingPunct="1">
                  <a:defRPr/>
                </a:pPr>
                <a:r>
                  <a:rPr lang="fr-FR" sz="5600" kern="1200" dirty="0">
                    <a:solidFill>
                      <a:schemeClr val="tx1"/>
                    </a:solidFill>
                    <a:effectLst>
                      <a:outerShdw blurRad="50800" dist="38100" dir="2700000" algn="tl" rotWithShape="0">
                        <a:prstClr val="black">
                          <a:alpha val="40000"/>
                        </a:prstClr>
                      </a:outerShdw>
                    </a:effectLst>
                    <a:latin typeface="Arial"/>
                    <a:ea typeface="+mn-ea"/>
                    <a:cs typeface="+mn-cs"/>
                  </a:rPr>
                  <a:t>1</a:t>
                </a:r>
              </a:p>
            </p:txBody>
          </p:sp>
        </p:grpSp>
        <p:sp>
          <p:nvSpPr>
            <p:cNvPr id="125" name="TextBox 124"/>
            <p:cNvSpPr txBox="1"/>
            <p:nvPr/>
          </p:nvSpPr>
          <p:spPr>
            <a:xfrm>
              <a:off x="4568650" y="5430175"/>
              <a:ext cx="1303301" cy="468083"/>
            </a:xfrm>
            <a:prstGeom prst="rect">
              <a:avLst/>
            </a:prstGeom>
            <a:noFill/>
          </p:spPr>
          <p:txBody>
            <a:bodyPr wrap="square" lIns="35992" tIns="35992" rIns="35992" bIns="35992" rtlCol="0" anchor="ctr">
              <a:noAutofit/>
            </a:bodyPr>
            <a:lstStyle/>
            <a:p>
              <a:pPr algn="l" defTabSz="1828800" hangingPunct="1">
                <a:defRPr/>
              </a:pPr>
              <a:r>
                <a:rPr lang="fr-FR" sz="3200" kern="1200" dirty="0" err="1">
                  <a:solidFill>
                    <a:schemeClr val="tx1"/>
                  </a:solidFill>
                  <a:latin typeface="Arial"/>
                  <a:ea typeface="+mn-ea"/>
                  <a:cs typeface="+mn-cs"/>
                </a:rPr>
                <a:t>DataLake</a:t>
              </a:r>
              <a:r>
                <a:rPr lang="fr-FR" sz="3200" kern="1200" dirty="0">
                  <a:solidFill>
                    <a:schemeClr val="tx1"/>
                  </a:solidFill>
                  <a:latin typeface="Arial"/>
                  <a:ea typeface="+mn-ea"/>
                  <a:cs typeface="+mn-cs"/>
                </a:rPr>
                <a:t> for all GBIS B2B</a:t>
              </a:r>
            </a:p>
          </p:txBody>
        </p:sp>
      </p:grpSp>
      <p:grpSp>
        <p:nvGrpSpPr>
          <p:cNvPr id="10" name="Group 127"/>
          <p:cNvGrpSpPr/>
          <p:nvPr/>
        </p:nvGrpSpPr>
        <p:grpSpPr>
          <a:xfrm>
            <a:off x="18640431" y="3232883"/>
            <a:ext cx="4899822" cy="1357900"/>
            <a:chOff x="7257666" y="5310224"/>
            <a:chExt cx="2449911" cy="678950"/>
          </a:xfrm>
        </p:grpSpPr>
        <p:sp>
          <p:nvSpPr>
            <p:cNvPr id="129" name="TextBox 128"/>
            <p:cNvSpPr txBox="1"/>
            <p:nvPr/>
          </p:nvSpPr>
          <p:spPr>
            <a:xfrm>
              <a:off x="8009332" y="5479962"/>
              <a:ext cx="1698245" cy="443315"/>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tx1"/>
                  </a:solidFill>
                  <a:latin typeface="Arial"/>
                  <a:ea typeface="+mn-ea"/>
                  <a:cs typeface="+mn-cs"/>
                </a:rPr>
                <a:t>Data </a:t>
              </a:r>
              <a:r>
                <a:rPr lang="fr-FR" sz="3200" kern="1200" dirty="0" err="1" smtClean="0">
                  <a:solidFill>
                    <a:schemeClr val="tx1"/>
                  </a:solidFill>
                  <a:latin typeface="Arial"/>
                  <a:ea typeface="+mn-ea"/>
                  <a:cs typeface="+mn-cs"/>
                </a:rPr>
                <a:t>Centers</a:t>
              </a:r>
              <a:endParaRPr lang="fr-FR" sz="3200" kern="1200" dirty="0">
                <a:solidFill>
                  <a:schemeClr val="tx1"/>
                </a:solidFill>
                <a:latin typeface="Arial"/>
                <a:ea typeface="+mn-ea"/>
                <a:cs typeface="+mn-cs"/>
              </a:endParaRPr>
            </a:p>
          </p:txBody>
        </p:sp>
        <p:grpSp>
          <p:nvGrpSpPr>
            <p:cNvPr id="11" name="Group 129"/>
            <p:cNvGrpSpPr/>
            <p:nvPr/>
          </p:nvGrpSpPr>
          <p:grpSpPr>
            <a:xfrm>
              <a:off x="7257666" y="5310224"/>
              <a:ext cx="591344" cy="678950"/>
              <a:chOff x="746488" y="5260437"/>
              <a:chExt cx="591344" cy="678950"/>
            </a:xfrm>
          </p:grpSpPr>
          <p:sp>
            <p:nvSpPr>
              <p:cNvPr id="131" name="Hexagon 13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32" name="TextBox 131"/>
              <p:cNvSpPr txBox="1"/>
              <p:nvPr/>
            </p:nvSpPr>
            <p:spPr>
              <a:xfrm>
                <a:off x="746488"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2</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grpSp>
        <p:nvGrpSpPr>
          <p:cNvPr id="12" name="Group 132"/>
          <p:cNvGrpSpPr/>
          <p:nvPr/>
        </p:nvGrpSpPr>
        <p:grpSpPr>
          <a:xfrm>
            <a:off x="12271515" y="9698228"/>
            <a:ext cx="4929058" cy="1357900"/>
            <a:chOff x="7257666" y="5310224"/>
            <a:chExt cx="2464529" cy="678950"/>
          </a:xfrm>
        </p:grpSpPr>
        <p:sp>
          <p:nvSpPr>
            <p:cNvPr id="134" name="TextBox 133"/>
            <p:cNvSpPr txBox="1"/>
            <p:nvPr/>
          </p:nvSpPr>
          <p:spPr>
            <a:xfrm>
              <a:off x="8009333" y="5479962"/>
              <a:ext cx="1712862" cy="443315"/>
            </a:xfrm>
            <a:prstGeom prst="rect">
              <a:avLst/>
            </a:prstGeom>
            <a:noFill/>
          </p:spPr>
          <p:txBody>
            <a:bodyPr wrap="square" lIns="35992" tIns="35992" rIns="35992" bIns="35992" rtlCol="0" anchor="ctr">
              <a:noAutofit/>
            </a:bodyPr>
            <a:lstStyle/>
            <a:p>
              <a:pPr algn="l" defTabSz="1828800" hangingPunct="1">
                <a:defRPr/>
              </a:pPr>
              <a:r>
                <a:rPr lang="fr-FR" sz="3200" dirty="0" smtClean="0">
                  <a:solidFill>
                    <a:schemeClr val="tx1"/>
                  </a:solidFill>
                  <a:latin typeface="Arial"/>
                </a:rPr>
                <a:t>P</a:t>
              </a:r>
              <a:r>
                <a:rPr lang="fr-FR" sz="3200" kern="1200" dirty="0" err="1" smtClean="0">
                  <a:solidFill>
                    <a:schemeClr val="tx1"/>
                  </a:solidFill>
                  <a:latin typeface="Arial"/>
                  <a:ea typeface="+mn-ea"/>
                  <a:cs typeface="+mn-cs"/>
                </a:rPr>
                <a:t>etabytes</a:t>
              </a:r>
              <a:r>
                <a:rPr lang="fr-FR" sz="3200" kern="1200" dirty="0" smtClean="0">
                  <a:solidFill>
                    <a:schemeClr val="tx1"/>
                  </a:solidFill>
                  <a:latin typeface="Arial"/>
                  <a:ea typeface="+mn-ea"/>
                  <a:cs typeface="+mn-cs"/>
                </a:rPr>
                <a:t> </a:t>
              </a:r>
              <a:r>
                <a:rPr lang="fr-FR" sz="3200" kern="1200" dirty="0">
                  <a:solidFill>
                    <a:schemeClr val="tx1"/>
                  </a:solidFill>
                  <a:latin typeface="Arial"/>
                  <a:ea typeface="+mn-ea"/>
                  <a:cs typeface="+mn-cs"/>
                </a:rPr>
                <a:t>of </a:t>
              </a:r>
              <a:r>
                <a:rPr lang="fr-FR" sz="3200" kern="1200" dirty="0" err="1">
                  <a:solidFill>
                    <a:schemeClr val="tx1"/>
                  </a:solidFill>
                  <a:latin typeface="Arial"/>
                  <a:ea typeface="+mn-ea"/>
                  <a:cs typeface="+mn-cs"/>
                </a:rPr>
                <a:t>disk</a:t>
              </a:r>
              <a:endParaRPr lang="fr-FR" sz="3200" kern="1200" dirty="0">
                <a:solidFill>
                  <a:schemeClr val="tx1"/>
                </a:solidFill>
                <a:latin typeface="Arial"/>
                <a:ea typeface="+mn-ea"/>
                <a:cs typeface="+mn-cs"/>
              </a:endParaRPr>
            </a:p>
          </p:txBody>
        </p:sp>
        <p:grpSp>
          <p:nvGrpSpPr>
            <p:cNvPr id="13" name="Group 134"/>
            <p:cNvGrpSpPr/>
            <p:nvPr/>
          </p:nvGrpSpPr>
          <p:grpSpPr>
            <a:xfrm>
              <a:off x="7257666" y="5310224"/>
              <a:ext cx="591344" cy="678950"/>
              <a:chOff x="746488" y="5260437"/>
              <a:chExt cx="591344" cy="678950"/>
            </a:xfrm>
          </p:grpSpPr>
          <p:sp>
            <p:nvSpPr>
              <p:cNvPr id="136" name="Hexagon 135"/>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37" name="TextBox 136"/>
              <p:cNvSpPr txBox="1"/>
              <p:nvPr/>
            </p:nvSpPr>
            <p:spPr>
              <a:xfrm>
                <a:off x="746488"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3.3</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grpSp>
        <p:nvGrpSpPr>
          <p:cNvPr id="14" name="Group 137"/>
          <p:cNvGrpSpPr/>
          <p:nvPr/>
        </p:nvGrpSpPr>
        <p:grpSpPr>
          <a:xfrm>
            <a:off x="18771511" y="9688634"/>
            <a:ext cx="4929058" cy="1357900"/>
            <a:chOff x="7257666" y="5310224"/>
            <a:chExt cx="2464529" cy="678950"/>
          </a:xfrm>
        </p:grpSpPr>
        <p:sp>
          <p:nvSpPr>
            <p:cNvPr id="139" name="TextBox 138"/>
            <p:cNvSpPr txBox="1"/>
            <p:nvPr/>
          </p:nvSpPr>
          <p:spPr>
            <a:xfrm>
              <a:off x="8009333" y="5479962"/>
              <a:ext cx="1712862" cy="443315"/>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tx1"/>
                  </a:solidFill>
                  <a:latin typeface="Arial"/>
                  <a:ea typeface="+mn-ea"/>
                  <a:cs typeface="+mn-cs"/>
                </a:rPr>
                <a:t>Servers</a:t>
              </a:r>
              <a:endParaRPr lang="fr-FR" sz="3200" kern="1200" dirty="0">
                <a:solidFill>
                  <a:schemeClr val="tx1"/>
                </a:solidFill>
                <a:latin typeface="Arial"/>
                <a:ea typeface="+mn-ea"/>
                <a:cs typeface="+mn-cs"/>
              </a:endParaRPr>
            </a:p>
          </p:txBody>
        </p:sp>
        <p:grpSp>
          <p:nvGrpSpPr>
            <p:cNvPr id="15" name="Group 139"/>
            <p:cNvGrpSpPr/>
            <p:nvPr/>
          </p:nvGrpSpPr>
          <p:grpSpPr>
            <a:xfrm>
              <a:off x="7257666" y="5310224"/>
              <a:ext cx="591344" cy="678950"/>
              <a:chOff x="746488" y="5260437"/>
              <a:chExt cx="591344" cy="678950"/>
            </a:xfrm>
          </p:grpSpPr>
          <p:sp>
            <p:nvSpPr>
              <p:cNvPr id="141" name="Hexagon 14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42" name="TextBox 141"/>
              <p:cNvSpPr txBox="1"/>
              <p:nvPr/>
            </p:nvSpPr>
            <p:spPr>
              <a:xfrm>
                <a:off x="746488"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100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grpSp>
        <p:nvGrpSpPr>
          <p:cNvPr id="16" name="Group 142"/>
          <p:cNvGrpSpPr/>
          <p:nvPr/>
        </p:nvGrpSpPr>
        <p:grpSpPr>
          <a:xfrm>
            <a:off x="12156161" y="7647199"/>
            <a:ext cx="4929058" cy="1357900"/>
            <a:chOff x="7257666" y="5310224"/>
            <a:chExt cx="2464529" cy="678950"/>
          </a:xfrm>
        </p:grpSpPr>
        <p:sp>
          <p:nvSpPr>
            <p:cNvPr id="144" name="TextBox 143"/>
            <p:cNvSpPr txBox="1"/>
            <p:nvPr/>
          </p:nvSpPr>
          <p:spPr>
            <a:xfrm>
              <a:off x="8009333" y="5479962"/>
              <a:ext cx="1712862" cy="443315"/>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tx1"/>
                  </a:solidFill>
                  <a:latin typeface="Arial"/>
                  <a:ea typeface="+mn-ea"/>
                  <a:cs typeface="+mn-cs"/>
                </a:rPr>
                <a:t>Projets Actifs</a:t>
              </a:r>
              <a:endParaRPr lang="fr-FR" sz="3200" kern="1200" dirty="0">
                <a:solidFill>
                  <a:schemeClr val="tx1"/>
                </a:solidFill>
                <a:latin typeface="Arial"/>
                <a:ea typeface="+mn-ea"/>
                <a:cs typeface="+mn-cs"/>
              </a:endParaRPr>
            </a:p>
          </p:txBody>
        </p:sp>
        <p:grpSp>
          <p:nvGrpSpPr>
            <p:cNvPr id="17" name="Group 144"/>
            <p:cNvGrpSpPr/>
            <p:nvPr/>
          </p:nvGrpSpPr>
          <p:grpSpPr>
            <a:xfrm>
              <a:off x="7257666" y="5310224"/>
              <a:ext cx="606092" cy="678950"/>
              <a:chOff x="746488" y="5260437"/>
              <a:chExt cx="606092" cy="678950"/>
            </a:xfrm>
          </p:grpSpPr>
          <p:sp>
            <p:nvSpPr>
              <p:cNvPr id="146" name="Hexagon 14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47" name="TextBox 146"/>
              <p:cNvSpPr txBox="1"/>
              <p:nvPr/>
            </p:nvSpPr>
            <p:spPr>
              <a:xfrm>
                <a:off x="761236"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35</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grpSp>
        <p:nvGrpSpPr>
          <p:cNvPr id="18" name="Group 147"/>
          <p:cNvGrpSpPr/>
          <p:nvPr/>
        </p:nvGrpSpPr>
        <p:grpSpPr>
          <a:xfrm>
            <a:off x="18662763" y="7675346"/>
            <a:ext cx="4929058" cy="1357900"/>
            <a:chOff x="7257666" y="5310224"/>
            <a:chExt cx="2464529" cy="678950"/>
          </a:xfrm>
        </p:grpSpPr>
        <p:sp>
          <p:nvSpPr>
            <p:cNvPr id="149" name="TextBox 148"/>
            <p:cNvSpPr txBox="1"/>
            <p:nvPr/>
          </p:nvSpPr>
          <p:spPr>
            <a:xfrm>
              <a:off x="8009333" y="5479962"/>
              <a:ext cx="1712862" cy="443315"/>
            </a:xfrm>
            <a:prstGeom prst="rect">
              <a:avLst/>
            </a:prstGeom>
            <a:noFill/>
          </p:spPr>
          <p:txBody>
            <a:bodyPr wrap="square" lIns="35992" tIns="35992" rIns="35992" bIns="35992" rtlCol="0" anchor="ctr">
              <a:noAutofit/>
            </a:bodyPr>
            <a:lstStyle/>
            <a:p>
              <a:pPr algn="l" defTabSz="1828800" hangingPunct="1">
                <a:defRPr/>
              </a:pPr>
              <a:r>
                <a:rPr lang="fr-FR" sz="3200" kern="1200" dirty="0" err="1" smtClean="0">
                  <a:solidFill>
                    <a:schemeClr val="tx1"/>
                  </a:solidFill>
                  <a:latin typeface="Arial"/>
                  <a:ea typeface="+mn-ea"/>
                  <a:cs typeface="+mn-cs"/>
                </a:rPr>
                <a:t>Projects</a:t>
              </a:r>
              <a:r>
                <a:rPr lang="fr-FR" sz="3200" kern="1200" dirty="0" smtClean="0">
                  <a:solidFill>
                    <a:schemeClr val="tx1"/>
                  </a:solidFill>
                  <a:latin typeface="Arial"/>
                  <a:ea typeface="+mn-ea"/>
                  <a:cs typeface="+mn-cs"/>
                </a:rPr>
                <a:t> in production</a:t>
              </a:r>
              <a:endParaRPr lang="fr-FR" sz="3200" kern="1200" dirty="0">
                <a:solidFill>
                  <a:schemeClr val="tx1"/>
                </a:solidFill>
                <a:latin typeface="Arial"/>
                <a:ea typeface="+mn-ea"/>
                <a:cs typeface="+mn-cs"/>
              </a:endParaRPr>
            </a:p>
          </p:txBody>
        </p:sp>
        <p:grpSp>
          <p:nvGrpSpPr>
            <p:cNvPr id="19" name="Group 149"/>
            <p:cNvGrpSpPr/>
            <p:nvPr/>
          </p:nvGrpSpPr>
          <p:grpSpPr>
            <a:xfrm>
              <a:off x="7257666" y="5310224"/>
              <a:ext cx="606092" cy="678950"/>
              <a:chOff x="746488" y="5260437"/>
              <a:chExt cx="606092" cy="678950"/>
            </a:xfrm>
          </p:grpSpPr>
          <p:sp>
            <p:nvSpPr>
              <p:cNvPr id="151" name="Hexagon 15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52" name="TextBox 151"/>
              <p:cNvSpPr txBox="1"/>
              <p:nvPr/>
            </p:nvSpPr>
            <p:spPr>
              <a:xfrm>
                <a:off x="761236"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15</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pic>
        <p:nvPicPr>
          <p:cNvPr id="55" name="Picture 2" descr="Résultat de recherche d'images pour &quot;logo sg transparent&quot;"/>
          <p:cNvPicPr>
            <a:picLocks noChangeAspect="1" noChangeArrowheads="1"/>
          </p:cNvPicPr>
          <p:nvPr/>
        </p:nvPicPr>
        <p:blipFill>
          <a:blip r:embed="rId10" cstate="print"/>
          <a:srcRect/>
          <a:stretch>
            <a:fillRect/>
          </a:stretch>
        </p:blipFill>
        <p:spPr bwMode="auto">
          <a:xfrm>
            <a:off x="8839607" y="11244773"/>
            <a:ext cx="7415608" cy="1507435"/>
          </a:xfrm>
          <a:prstGeom prst="rect">
            <a:avLst/>
          </a:prstGeom>
          <a:noFill/>
        </p:spPr>
      </p:pic>
    </p:spTree>
    <p:custDataLst>
      <p:tags r:id="rId1"/>
    </p:custDataLst>
    <p:extLst>
      <p:ext uri="{BB962C8B-B14F-4D97-AF65-F5344CB8AC3E}">
        <p14:creationId xmlns="" xmlns:p14="http://schemas.microsoft.com/office/powerpoint/2010/main" val="2750342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12088"/>
            <a:ext cx="24384000" cy="13716000"/>
          </a:xfrm>
          <a:prstGeom prst="rect">
            <a:avLst/>
          </a:prstGeom>
        </p:spPr>
      </p:pic>
      <p:sp>
        <p:nvSpPr>
          <p:cNvPr id="4" name="Footer Placeholder 3"/>
          <p:cNvSpPr>
            <a:spLocks noGrp="1"/>
          </p:cNvSpPr>
          <p:nvPr>
            <p:ph type="ftr" sz="quarter" idx="4294967295"/>
          </p:nvPr>
        </p:nvSpPr>
        <p:spPr>
          <a:xfrm>
            <a:off x="7895173" y="12789681"/>
            <a:ext cx="9592734" cy="882650"/>
          </a:xfrm>
          <a:prstGeom prst="rect">
            <a:avLst/>
          </a:prstGeom>
        </p:spPr>
        <p:txBody>
          <a:bodyPr lIns="182880" tIns="91440" rIns="182880" bIns="91440"/>
          <a:lstStyle/>
          <a:p>
            <a:pPr>
              <a:defRPr/>
            </a:pPr>
            <a:r>
              <a:rPr lang="fr-FR" dirty="0">
                <a:solidFill>
                  <a:schemeClr val="bg1"/>
                </a:solidFill>
              </a:rPr>
              <a:t>C1</a:t>
            </a:r>
          </a:p>
        </p:txBody>
      </p:sp>
      <p:sp>
        <p:nvSpPr>
          <p:cNvPr id="3" name="Slide Number Placeholder 2"/>
          <p:cNvSpPr>
            <a:spLocks noGrp="1"/>
          </p:cNvSpPr>
          <p:nvPr>
            <p:ph type="sldNum" sz="quarter" idx="4294967295"/>
          </p:nvPr>
        </p:nvSpPr>
        <p:spPr>
          <a:xfrm>
            <a:off x="19680669" y="12712705"/>
            <a:ext cx="567462" cy="482823"/>
          </a:xfrm>
          <a:prstGeom prst="rect">
            <a:avLst/>
          </a:prstGeom>
        </p:spPr>
        <p:txBody>
          <a:bodyPr/>
          <a:lstStyle/>
          <a:p>
            <a:pPr>
              <a:defRPr/>
            </a:pPr>
            <a:r>
              <a:rPr lang="fr-FR"/>
              <a:t>P.</a:t>
            </a:r>
            <a:fld id="{986EBACC-2845-427C-ADDD-6E50A1A087E6}" type="slidenum">
              <a:rPr lang="fr-FR" smtClean="0"/>
              <a:pPr>
                <a:defRPr/>
              </a:pPr>
              <a:t>6</a:t>
            </a:fld>
            <a:endParaRPr lang="fr-FR"/>
          </a:p>
        </p:txBody>
      </p:sp>
      <p:pic>
        <p:nvPicPr>
          <p:cNvPr id="8" name="Picture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175542" y="10051307"/>
            <a:ext cx="2501128" cy="1238058"/>
          </a:xfrm>
          <a:prstGeom prst="rect">
            <a:avLst/>
          </a:prstGeom>
        </p:spPr>
      </p:pic>
      <p:pic>
        <p:nvPicPr>
          <p:cNvPr id="10" name="Picture 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19361542" y="9026441"/>
            <a:ext cx="1535088" cy="1535082"/>
          </a:xfrm>
          <a:prstGeom prst="rect">
            <a:avLst/>
          </a:prstGeom>
        </p:spPr>
      </p:pic>
      <p:pic>
        <p:nvPicPr>
          <p:cNvPr id="11" name="Picture 10"/>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9046817" y="5783003"/>
            <a:ext cx="1464794" cy="1464794"/>
          </a:xfrm>
          <a:prstGeom prst="rect">
            <a:avLst/>
          </a:prstGeom>
        </p:spPr>
      </p:pic>
      <p:pic>
        <p:nvPicPr>
          <p:cNvPr id="13" name="Picture 12"/>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14914019" y="8724271"/>
            <a:ext cx="3894562" cy="1768958"/>
          </a:xfrm>
          <a:prstGeom prst="rect">
            <a:avLst/>
          </a:prstGeom>
        </p:spPr>
      </p:pic>
      <p:pic>
        <p:nvPicPr>
          <p:cNvPr id="14" name="Picture 13"/>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8503031" y="2672231"/>
            <a:ext cx="1268114" cy="1268114"/>
          </a:xfrm>
          <a:prstGeom prst="rect">
            <a:avLst/>
          </a:prstGeom>
        </p:spPr>
      </p:pic>
      <p:pic>
        <p:nvPicPr>
          <p:cNvPr id="15" name="Picture 14"/>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14173355" y="6541897"/>
            <a:ext cx="1568306" cy="1568306"/>
          </a:xfrm>
          <a:prstGeom prst="rect">
            <a:avLst/>
          </a:prstGeom>
        </p:spPr>
      </p:pic>
      <p:pic>
        <p:nvPicPr>
          <p:cNvPr id="18" name="Picture 17"/>
          <p:cNvPicPr>
            <a:picLocks noChangeAspect="1"/>
          </p:cNvPicPr>
          <p:nvPr/>
        </p:nvPicPr>
        <p:blipFill>
          <a:blip r:embed="rId11" cstate="print">
            <a:extLst>
              <a:ext uri="{28A0092B-C50C-407E-A947-70E740481C1C}">
                <a14:useLocalDpi xmlns="" xmlns:a14="http://schemas.microsoft.com/office/drawing/2010/main" val="0"/>
              </a:ext>
            </a:extLst>
          </a:blip>
          <a:stretch>
            <a:fillRect/>
          </a:stretch>
        </p:blipFill>
        <p:spPr>
          <a:xfrm>
            <a:off x="10933167" y="4468838"/>
            <a:ext cx="4452122" cy="1136712"/>
          </a:xfrm>
          <a:prstGeom prst="rect">
            <a:avLst/>
          </a:prstGeom>
        </p:spPr>
      </p:pic>
      <p:pic>
        <p:nvPicPr>
          <p:cNvPr id="20" name="Picture 19"/>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5322414" y="4390255"/>
            <a:ext cx="4030576" cy="1417730"/>
          </a:xfrm>
          <a:prstGeom prst="rect">
            <a:avLst/>
          </a:prstGeom>
        </p:spPr>
      </p:pic>
      <p:pic>
        <p:nvPicPr>
          <p:cNvPr id="21" name="Picture 20"/>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10728981" y="5523118"/>
            <a:ext cx="3444374" cy="1810504"/>
          </a:xfrm>
          <a:prstGeom prst="rect">
            <a:avLst/>
          </a:prstGeom>
        </p:spPr>
      </p:pic>
      <p:pic>
        <p:nvPicPr>
          <p:cNvPr id="22" name="Picture 21"/>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321209" y="8213512"/>
            <a:ext cx="3664982" cy="1294440"/>
          </a:xfrm>
          <a:prstGeom prst="rect">
            <a:avLst/>
          </a:prstGeom>
        </p:spPr>
      </p:pic>
      <p:pic>
        <p:nvPicPr>
          <p:cNvPr id="27" name="Picture 26"/>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3292941" y="6170879"/>
            <a:ext cx="1336686" cy="1343254"/>
          </a:xfrm>
          <a:prstGeom prst="rect">
            <a:avLst/>
          </a:prstGeom>
        </p:spPr>
      </p:pic>
      <p:pic>
        <p:nvPicPr>
          <p:cNvPr id="28" name="Picture 27"/>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650643" y="9793983"/>
            <a:ext cx="2697990" cy="1363346"/>
          </a:xfrm>
          <a:prstGeom prst="rect">
            <a:avLst/>
          </a:prstGeom>
        </p:spPr>
      </p:pic>
      <p:pic>
        <p:nvPicPr>
          <p:cNvPr id="29" name="Picture 28"/>
          <p:cNvPicPr>
            <a:picLocks noChangeAspect="1"/>
          </p:cNvPicPr>
          <p:nvPr/>
        </p:nvPicPr>
        <p:blipFill>
          <a:blip r:embed="rId17" cstate="print">
            <a:extLst>
              <a:ext uri="{28A0092B-C50C-407E-A947-70E740481C1C}">
                <a14:useLocalDpi xmlns="" xmlns:a14="http://schemas.microsoft.com/office/drawing/2010/main" val="0"/>
              </a:ext>
            </a:extLst>
          </a:blip>
          <a:stretch>
            <a:fillRect/>
          </a:stretch>
        </p:blipFill>
        <p:spPr>
          <a:xfrm>
            <a:off x="675441" y="3714973"/>
            <a:ext cx="3399314" cy="1808146"/>
          </a:xfrm>
          <a:prstGeom prst="rect">
            <a:avLst/>
          </a:prstGeom>
        </p:spPr>
      </p:pic>
      <p:pic>
        <p:nvPicPr>
          <p:cNvPr id="30" name="Picture 29"/>
          <p:cNvPicPr>
            <a:picLocks noChangeAspect="1"/>
          </p:cNvPicPr>
          <p:nvPr/>
        </p:nvPicPr>
        <p:blipFill>
          <a:blip r:embed="rId18" cstate="print">
            <a:extLst>
              <a:ext uri="{28A0092B-C50C-407E-A947-70E740481C1C}">
                <a14:useLocalDpi xmlns="" xmlns:a14="http://schemas.microsoft.com/office/drawing/2010/main" val="0"/>
              </a:ext>
            </a:extLst>
          </a:blip>
          <a:stretch>
            <a:fillRect/>
          </a:stretch>
        </p:blipFill>
        <p:spPr>
          <a:xfrm>
            <a:off x="13159208" y="9673354"/>
            <a:ext cx="1438192" cy="1438192"/>
          </a:xfrm>
          <a:prstGeom prst="rect">
            <a:avLst/>
          </a:prstGeom>
        </p:spPr>
      </p:pic>
      <p:pic>
        <p:nvPicPr>
          <p:cNvPr id="32" name="Picture 31"/>
          <p:cNvPicPr>
            <a:picLocks noChangeAspect="1"/>
          </p:cNvPicPr>
          <p:nvPr/>
        </p:nvPicPr>
        <p:blipFill>
          <a:blip r:embed="rId19" cstate="print">
            <a:extLst>
              <a:ext uri="{28A0092B-C50C-407E-A947-70E740481C1C}">
                <a14:useLocalDpi xmlns="" xmlns:a14="http://schemas.microsoft.com/office/drawing/2010/main" val="0"/>
              </a:ext>
            </a:extLst>
          </a:blip>
          <a:stretch>
            <a:fillRect/>
          </a:stretch>
        </p:blipFill>
        <p:spPr>
          <a:xfrm>
            <a:off x="6435859" y="6493510"/>
            <a:ext cx="1803686" cy="1803680"/>
          </a:xfrm>
          <a:prstGeom prst="rect">
            <a:avLst/>
          </a:prstGeom>
        </p:spPr>
      </p:pic>
      <p:pic>
        <p:nvPicPr>
          <p:cNvPr id="33" name="Picture 32"/>
          <p:cNvPicPr>
            <a:picLocks noChangeAspect="1"/>
          </p:cNvPicPr>
          <p:nvPr/>
        </p:nvPicPr>
        <p:blipFill>
          <a:blip r:embed="rId20" cstate="print">
            <a:extLst>
              <a:ext uri="{28A0092B-C50C-407E-A947-70E740481C1C}">
                <a14:useLocalDpi xmlns="" xmlns:a14="http://schemas.microsoft.com/office/drawing/2010/main" val="0"/>
              </a:ext>
            </a:extLst>
          </a:blip>
          <a:stretch>
            <a:fillRect/>
          </a:stretch>
        </p:blipFill>
        <p:spPr>
          <a:xfrm>
            <a:off x="20129086" y="2567071"/>
            <a:ext cx="2676576" cy="1639638"/>
          </a:xfrm>
          <a:prstGeom prst="rect">
            <a:avLst/>
          </a:prstGeom>
        </p:spPr>
      </p:pic>
      <p:pic>
        <p:nvPicPr>
          <p:cNvPr id="34" name="Picture 33"/>
          <p:cNvPicPr>
            <a:picLocks noChangeAspect="1"/>
          </p:cNvPicPr>
          <p:nvPr/>
        </p:nvPicPr>
        <p:blipFill>
          <a:blip r:embed="rId21" cstate="print">
            <a:extLst>
              <a:ext uri="{28A0092B-C50C-407E-A947-70E740481C1C}">
                <a14:useLocalDpi xmlns="" xmlns:a14="http://schemas.microsoft.com/office/drawing/2010/main" val="0"/>
              </a:ext>
            </a:extLst>
          </a:blip>
          <a:stretch>
            <a:fillRect/>
          </a:stretch>
        </p:blipFill>
        <p:spPr>
          <a:xfrm>
            <a:off x="11300856" y="7188215"/>
            <a:ext cx="1858352" cy="1672518"/>
          </a:xfrm>
          <a:prstGeom prst="rect">
            <a:avLst/>
          </a:prstGeom>
        </p:spPr>
      </p:pic>
      <p:pic>
        <p:nvPicPr>
          <p:cNvPr id="38" name="Picture 37"/>
          <p:cNvPicPr>
            <a:picLocks noChangeAspect="1"/>
          </p:cNvPicPr>
          <p:nvPr/>
        </p:nvPicPr>
        <p:blipFill>
          <a:blip r:embed="rId22" cstate="print">
            <a:extLst>
              <a:ext uri="{28A0092B-C50C-407E-A947-70E740481C1C}">
                <a14:useLocalDpi xmlns="" xmlns:a14="http://schemas.microsoft.com/office/drawing/2010/main" val="0"/>
              </a:ext>
            </a:extLst>
          </a:blip>
          <a:stretch>
            <a:fillRect/>
          </a:stretch>
        </p:blipFill>
        <p:spPr>
          <a:xfrm>
            <a:off x="620367" y="7188215"/>
            <a:ext cx="2345054" cy="911966"/>
          </a:xfrm>
          <a:prstGeom prst="rect">
            <a:avLst/>
          </a:prstGeom>
        </p:spPr>
      </p:pic>
      <p:pic>
        <p:nvPicPr>
          <p:cNvPr id="40" name="Picture 39"/>
          <p:cNvPicPr>
            <a:picLocks noChangeAspect="1"/>
          </p:cNvPicPr>
          <p:nvPr/>
        </p:nvPicPr>
        <p:blipFill>
          <a:blip r:embed="rId23" cstate="print">
            <a:extLst>
              <a:ext uri="{28A0092B-C50C-407E-A947-70E740481C1C}">
                <a14:useLocalDpi xmlns="" xmlns:a14="http://schemas.microsoft.com/office/drawing/2010/main" val="0"/>
              </a:ext>
            </a:extLst>
          </a:blip>
          <a:stretch>
            <a:fillRect/>
          </a:stretch>
        </p:blipFill>
        <p:spPr>
          <a:xfrm>
            <a:off x="16909494" y="3256274"/>
            <a:ext cx="1641256" cy="1641256"/>
          </a:xfrm>
          <a:prstGeom prst="rect">
            <a:avLst/>
          </a:prstGeom>
        </p:spPr>
      </p:pic>
      <p:pic>
        <p:nvPicPr>
          <p:cNvPr id="42" name="Picture 41"/>
          <p:cNvPicPr>
            <a:picLocks noChangeAspect="1"/>
          </p:cNvPicPr>
          <p:nvPr/>
        </p:nvPicPr>
        <p:blipFill>
          <a:blip r:embed="rId24" cstate="print">
            <a:extLst>
              <a:ext uri="{28A0092B-C50C-407E-A947-70E740481C1C}">
                <a14:useLocalDpi xmlns="" xmlns:a14="http://schemas.microsoft.com/office/drawing/2010/main" val="0"/>
              </a:ext>
            </a:extLst>
          </a:blip>
          <a:stretch>
            <a:fillRect/>
          </a:stretch>
        </p:blipFill>
        <p:spPr>
          <a:xfrm>
            <a:off x="3986190" y="8475183"/>
            <a:ext cx="2957416" cy="1754118"/>
          </a:xfrm>
          <a:prstGeom prst="rect">
            <a:avLst/>
          </a:prstGeom>
        </p:spPr>
      </p:pic>
      <p:pic>
        <p:nvPicPr>
          <p:cNvPr id="43" name="Picture 42"/>
          <p:cNvPicPr>
            <a:picLocks noChangeAspect="1"/>
          </p:cNvPicPr>
          <p:nvPr/>
        </p:nvPicPr>
        <p:blipFill>
          <a:blip r:embed="rId25" cstate="print">
            <a:extLst>
              <a:ext uri="{28A0092B-C50C-407E-A947-70E740481C1C}">
                <a14:useLocalDpi xmlns="" xmlns:a14="http://schemas.microsoft.com/office/drawing/2010/main" val="0"/>
              </a:ext>
            </a:extLst>
          </a:blip>
          <a:stretch>
            <a:fillRect/>
          </a:stretch>
        </p:blipFill>
        <p:spPr>
          <a:xfrm>
            <a:off x="21467379" y="4282701"/>
            <a:ext cx="2441442" cy="2441442"/>
          </a:xfrm>
          <a:prstGeom prst="rect">
            <a:avLst/>
          </a:prstGeom>
        </p:spPr>
      </p:pic>
      <p:pic>
        <p:nvPicPr>
          <p:cNvPr id="44" name="Picture 43"/>
          <p:cNvPicPr>
            <a:picLocks noChangeAspect="1"/>
          </p:cNvPicPr>
          <p:nvPr/>
        </p:nvPicPr>
        <p:blipFill>
          <a:blip r:embed="rId26" cstate="print">
            <a:extLst>
              <a:ext uri="{28A0092B-C50C-407E-A947-70E740481C1C}">
                <a14:useLocalDpi xmlns="" xmlns:a14="http://schemas.microsoft.com/office/drawing/2010/main" val="0"/>
              </a:ext>
            </a:extLst>
          </a:blip>
          <a:stretch>
            <a:fillRect/>
          </a:stretch>
        </p:blipFill>
        <p:spPr>
          <a:xfrm>
            <a:off x="16187219" y="5150491"/>
            <a:ext cx="2686038" cy="2686038"/>
          </a:xfrm>
          <a:prstGeom prst="rect">
            <a:avLst/>
          </a:prstGeom>
        </p:spPr>
      </p:pic>
      <p:pic>
        <p:nvPicPr>
          <p:cNvPr id="8194" name="Picture 2" descr="Afficher l'image d'origine"/>
          <p:cNvPicPr>
            <a:picLocks noChangeAspect="1" noChangeArrowheads="1"/>
          </p:cNvPicPr>
          <p:nvPr/>
        </p:nvPicPr>
        <p:blipFill>
          <a:blip r:embed="rId27" cstate="print">
            <a:extLst>
              <a:ext uri="{28A0092B-C50C-407E-A947-70E740481C1C}">
                <a14:useLocalDpi xmlns="" xmlns:a14="http://schemas.microsoft.com/office/drawing/2010/main" val="0"/>
              </a:ext>
            </a:extLst>
          </a:blip>
          <a:srcRect/>
          <a:stretch>
            <a:fillRect/>
          </a:stretch>
        </p:blipFill>
        <p:spPr bwMode="auto">
          <a:xfrm flipV="1">
            <a:off x="21353374" y="9484185"/>
            <a:ext cx="1451552" cy="1377562"/>
          </a:xfrm>
          <a:prstGeom prst="rect">
            <a:avLst/>
          </a:prstGeom>
          <a:noFill/>
          <a:extLst>
            <a:ext uri="{909E8E84-426E-40DD-AFC4-6F175D3DCCD1}">
              <a14:hiddenFill xmlns="" xmlns:a14="http://schemas.microsoft.com/office/drawing/2010/main">
                <a:solidFill>
                  <a:srgbClr val="FFFFFF"/>
                </a:solidFill>
              </a14:hiddenFill>
            </a:ext>
          </a:extLst>
        </p:spPr>
      </p:pic>
      <p:sp>
        <p:nvSpPr>
          <p:cNvPr id="104450" name="AutoShape 2" descr="Image result for docker logo"/>
          <p:cNvSpPr>
            <a:spLocks noChangeAspect="1" noChangeArrowheads="1"/>
          </p:cNvSpPr>
          <p:nvPr/>
        </p:nvSpPr>
        <p:spPr bwMode="auto">
          <a:xfrm>
            <a:off x="414866" y="-385233"/>
            <a:ext cx="812800" cy="812802"/>
          </a:xfrm>
          <a:prstGeom prst="rect">
            <a:avLst/>
          </a:prstGeom>
          <a:noFill/>
        </p:spPr>
        <p:txBody>
          <a:bodyPr vert="horz" wrap="square" lIns="243840" tIns="121920" rIns="243840" bIns="121920" numCol="1" anchor="t" anchorCtr="0" compatLnSpc="1">
            <a:prstTxWarp prst="textNoShape">
              <a:avLst/>
            </a:prstTxWarp>
          </a:bodyPr>
          <a:lstStyle/>
          <a:p>
            <a:endParaRPr lang="en-US" sz="4800" dirty="0"/>
          </a:p>
        </p:txBody>
      </p:sp>
      <p:sp>
        <p:nvSpPr>
          <p:cNvPr id="104452" name="AutoShape 4" descr="Image result for docker logo"/>
          <p:cNvSpPr>
            <a:spLocks noChangeAspect="1" noChangeArrowheads="1"/>
          </p:cNvSpPr>
          <p:nvPr/>
        </p:nvSpPr>
        <p:spPr bwMode="auto">
          <a:xfrm>
            <a:off x="414866" y="-385233"/>
            <a:ext cx="812800" cy="812802"/>
          </a:xfrm>
          <a:prstGeom prst="rect">
            <a:avLst/>
          </a:prstGeom>
          <a:noFill/>
        </p:spPr>
        <p:txBody>
          <a:bodyPr vert="horz" wrap="square" lIns="243840" tIns="121920" rIns="243840" bIns="121920" numCol="1" anchor="t" anchorCtr="0" compatLnSpc="1">
            <a:prstTxWarp prst="textNoShape">
              <a:avLst/>
            </a:prstTxWarp>
          </a:bodyPr>
          <a:lstStyle/>
          <a:p>
            <a:endParaRPr lang="en-US" sz="4800" dirty="0"/>
          </a:p>
        </p:txBody>
      </p:sp>
      <p:pic>
        <p:nvPicPr>
          <p:cNvPr id="104456" name="Picture 8" descr="Image result for elasticsearch logo"/>
          <p:cNvPicPr>
            <a:picLocks noChangeAspect="1" noChangeArrowheads="1"/>
          </p:cNvPicPr>
          <p:nvPr/>
        </p:nvPicPr>
        <p:blipFill>
          <a:blip r:embed="rId28" cstate="print"/>
          <a:srcRect/>
          <a:stretch>
            <a:fillRect/>
          </a:stretch>
        </p:blipFill>
        <p:spPr bwMode="auto">
          <a:xfrm>
            <a:off x="8503031" y="6950563"/>
            <a:ext cx="2632078" cy="2632078"/>
          </a:xfrm>
          <a:prstGeom prst="rect">
            <a:avLst/>
          </a:prstGeom>
          <a:noFill/>
        </p:spPr>
      </p:pic>
      <p:pic>
        <p:nvPicPr>
          <p:cNvPr id="104458" name="Picture 10" descr="Image result for jenkins logo"/>
          <p:cNvPicPr>
            <a:picLocks noChangeAspect="1" noChangeArrowheads="1"/>
          </p:cNvPicPr>
          <p:nvPr/>
        </p:nvPicPr>
        <p:blipFill>
          <a:blip r:embed="rId29" cstate="print"/>
          <a:srcRect/>
          <a:stretch>
            <a:fillRect/>
          </a:stretch>
        </p:blipFill>
        <p:spPr bwMode="auto">
          <a:xfrm>
            <a:off x="676640" y="1996307"/>
            <a:ext cx="5343984" cy="1718666"/>
          </a:xfrm>
          <a:prstGeom prst="rect">
            <a:avLst/>
          </a:prstGeom>
          <a:noFill/>
        </p:spPr>
      </p:pic>
      <p:pic>
        <p:nvPicPr>
          <p:cNvPr id="7172" name="Picture 4" descr="Afficher l'image d'origine"/>
          <p:cNvPicPr>
            <a:picLocks noChangeAspect="1" noChangeArrowheads="1"/>
          </p:cNvPicPr>
          <p:nvPr/>
        </p:nvPicPr>
        <p:blipFill>
          <a:blip r:embed="rId30" cstate="print">
            <a:extLst>
              <a:ext uri="{28A0092B-C50C-407E-A947-70E740481C1C}">
                <a14:useLocalDpi xmlns="" xmlns:a14="http://schemas.microsoft.com/office/drawing/2010/main" val="0"/>
              </a:ext>
            </a:extLst>
          </a:blip>
          <a:srcRect/>
          <a:stretch>
            <a:fillRect/>
          </a:stretch>
        </p:blipFill>
        <p:spPr bwMode="auto">
          <a:xfrm>
            <a:off x="18779905" y="7608523"/>
            <a:ext cx="4765426" cy="101585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 name="Group 8"/>
          <p:cNvGrpSpPr/>
          <p:nvPr/>
        </p:nvGrpSpPr>
        <p:grpSpPr>
          <a:xfrm>
            <a:off x="-49359" y="-54767"/>
            <a:ext cx="24433362" cy="12724698"/>
            <a:chOff x="-18509" y="-20540"/>
            <a:chExt cx="9162510" cy="4771762"/>
          </a:xfrm>
        </p:grpSpPr>
        <p:sp>
          <p:nvSpPr>
            <p:cNvPr id="39" name="Rectangle 38"/>
            <p:cNvSpPr/>
            <p:nvPr/>
          </p:nvSpPr>
          <p:spPr>
            <a:xfrm>
              <a:off x="-18509" y="-20540"/>
              <a:ext cx="9143999" cy="806535"/>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400" b="1" dirty="0" err="1">
                  <a:solidFill>
                    <a:srgbClr val="000000"/>
                  </a:solidFill>
                </a:rPr>
                <a:t>Big</a:t>
              </a:r>
              <a:r>
                <a:rPr lang="fr-FR" sz="14400" b="1" dirty="0">
                  <a:solidFill>
                    <a:srgbClr val="000000"/>
                  </a:solidFill>
                </a:rPr>
                <a:t> </a:t>
              </a:r>
              <a:r>
                <a:rPr lang="fr-FR" sz="14400" b="1" dirty="0" smtClean="0">
                  <a:solidFill>
                    <a:srgbClr val="000000"/>
                  </a:solidFill>
                </a:rPr>
                <a:t>OSS </a:t>
              </a:r>
              <a:r>
                <a:rPr lang="fr-FR" sz="14400" b="1" dirty="0" err="1" smtClean="0">
                  <a:solidFill>
                    <a:srgbClr val="000000"/>
                  </a:solidFill>
                </a:rPr>
                <a:t>consummers</a:t>
              </a:r>
              <a:endParaRPr lang="en-US" sz="3200" b="1" dirty="0">
                <a:solidFill>
                  <a:srgbClr val="000000"/>
                </a:solidFill>
              </a:endParaRPr>
            </a:p>
          </p:txBody>
        </p:sp>
        <p:grpSp>
          <p:nvGrpSpPr>
            <p:cNvPr id="7" name="Group 6"/>
            <p:cNvGrpSpPr/>
            <p:nvPr/>
          </p:nvGrpSpPr>
          <p:grpSpPr>
            <a:xfrm>
              <a:off x="1" y="4318029"/>
              <a:ext cx="9144000" cy="433193"/>
              <a:chOff x="1" y="4318029"/>
              <a:chExt cx="9144000" cy="433193"/>
            </a:xfrm>
          </p:grpSpPr>
          <p:grpSp>
            <p:nvGrpSpPr>
              <p:cNvPr id="9" name="Group 7"/>
              <p:cNvGrpSpPr/>
              <p:nvPr/>
            </p:nvGrpSpPr>
            <p:grpSpPr>
              <a:xfrm>
                <a:off x="1" y="4318029"/>
                <a:ext cx="9144000" cy="433193"/>
                <a:chOff x="0" y="5630808"/>
                <a:chExt cx="12190413" cy="577516"/>
              </a:xfrm>
            </p:grpSpPr>
            <p:sp>
              <p:nvSpPr>
                <p:cNvPr id="46" name="Rectangle 45"/>
                <p:cNvSpPr/>
                <p:nvPr/>
              </p:nvSpPr>
              <p:spPr>
                <a:xfrm>
                  <a:off x="0" y="5630808"/>
                  <a:ext cx="12190413" cy="577516"/>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cxnSp>
              <p:nvCxnSpPr>
                <p:cNvPr id="47" name="Straight Connector 46"/>
                <p:cNvCxnSpPr/>
                <p:nvPr/>
              </p:nvCxnSpPr>
              <p:spPr>
                <a:xfrm>
                  <a:off x="11333747" y="5715000"/>
                  <a:ext cx="0" cy="3970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58186" y="5688509"/>
                  <a:ext cx="8534073" cy="444137"/>
                </a:xfrm>
                <a:prstGeom prst="rect">
                  <a:avLst/>
                </a:prstGeom>
                <a:noFill/>
              </p:spPr>
              <p:txBody>
                <a:bodyPr wrap="none" lIns="48000" tIns="48000" rIns="48000" bIns="48000" rtlCol="0" anchor="ctr">
                  <a:noAutofit/>
                </a:bodyPr>
                <a:lstStyle/>
                <a:p>
                  <a:pPr algn="r"/>
                  <a:r>
                    <a:rPr lang="en-US" sz="6400" b="1" cap="all" dirty="0" smtClean="0">
                      <a:latin typeface="Arial"/>
                    </a:rPr>
                    <a:t>OPENSOURCE</a:t>
                  </a:r>
                  <a:endParaRPr lang="fr-FR" sz="6400" b="1" dirty="0"/>
                </a:p>
              </p:txBody>
            </p:sp>
          </p:grpSp>
          <p:pic>
            <p:nvPicPr>
              <p:cNvPr id="49" name="Picture 6" descr="https://ressources.safe.socgen/image/image_gallery?uuid=472baf6c-60ae-49dc-a622-890614d32431&amp;groupId=220405&amp;t=1437482360208"/>
              <p:cNvPicPr>
                <a:picLocks noChangeAspect="1" noChangeArrowheads="1"/>
              </p:cNvPicPr>
              <p:nvPr/>
            </p:nvPicPr>
            <p:blipFill>
              <a:blip r:embed="rId31" cstate="print"/>
              <a:srcRect r="64296"/>
              <a:stretch>
                <a:fillRect/>
              </a:stretch>
            </p:blipFill>
            <p:spPr bwMode="auto">
              <a:xfrm>
                <a:off x="243991" y="4358322"/>
                <a:ext cx="2324123" cy="358774"/>
              </a:xfrm>
              <a:prstGeom prst="rect">
                <a:avLst/>
              </a:prstGeom>
              <a:noFill/>
            </p:spPr>
          </p:pic>
          <p:pic>
            <p:nvPicPr>
              <p:cNvPr id="50" name="Picture 2" descr="See original image"/>
              <p:cNvPicPr>
                <a:picLocks noChangeAspect="1" noChangeArrowheads="1"/>
              </p:cNvPicPr>
              <p:nvPr/>
            </p:nvPicPr>
            <p:blipFill>
              <a:blip r:embed="rId32" cstate="print"/>
              <a:srcRect r="61721"/>
              <a:stretch>
                <a:fillRect/>
              </a:stretch>
            </p:blipFill>
            <p:spPr bwMode="auto">
              <a:xfrm>
                <a:off x="8671230" y="4358956"/>
                <a:ext cx="368233" cy="365760"/>
              </a:xfrm>
              <a:prstGeom prst="rect">
                <a:avLst/>
              </a:prstGeom>
              <a:noFill/>
            </p:spPr>
          </p:pic>
        </p:grpSp>
      </p:grpSp>
      <p:pic>
        <p:nvPicPr>
          <p:cNvPr id="52" name="Picture 2" descr="Apache Parquet logo"/>
          <p:cNvPicPr>
            <a:picLocks noChangeAspect="1" noChangeArrowheads="1"/>
          </p:cNvPicPr>
          <p:nvPr/>
        </p:nvPicPr>
        <p:blipFill>
          <a:blip r:embed="rId33" cstate="print">
            <a:extLst>
              <a:ext uri="{28A0092B-C50C-407E-A947-70E740481C1C}">
                <a14:useLocalDpi xmlns="" xmlns:a14="http://schemas.microsoft.com/office/drawing/2010/main" val="0"/>
              </a:ext>
            </a:extLst>
          </a:blip>
          <a:srcRect/>
          <a:stretch>
            <a:fillRect/>
          </a:stretch>
        </p:blipFill>
        <p:spPr bwMode="auto">
          <a:xfrm>
            <a:off x="3119972" y="10352196"/>
            <a:ext cx="4775200" cy="1270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 xmlns:p14="http://schemas.microsoft.com/office/powerpoint/2010/main" val="20690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2" presetClass="entr" presetSubtype="2"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1+#ppt_w/2"/>
                                          </p:val>
                                        </p:tav>
                                        <p:tav tm="100000">
                                          <p:val>
                                            <p:strVal val="#ppt_x"/>
                                          </p:val>
                                        </p:tav>
                                      </p:tavLst>
                                    </p:anim>
                                    <p:anim calcmode="lin" valueType="num">
                                      <p:cBhvr additive="base">
                                        <p:cTn id="10" dur="500" fill="hold"/>
                                        <p:tgtEl>
                                          <p:spTgt spid="3"/>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1+#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1+#ppt_w/2"/>
                                          </p:val>
                                        </p:tav>
                                        <p:tav tm="100000">
                                          <p:val>
                                            <p:strVal val="#ppt_x"/>
                                          </p:val>
                                        </p:tav>
                                      </p:tavLst>
                                    </p:anim>
                                    <p:anim calcmode="lin" valueType="num">
                                      <p:cBhvr additive="base">
                                        <p:cTn id="34" dur="500" fill="hold"/>
                                        <p:tgtEl>
                                          <p:spTgt spid="1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1+#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1+#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1+#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1+#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1+#ppt_w/2"/>
                                          </p:val>
                                        </p:tav>
                                        <p:tav tm="100000">
                                          <p:val>
                                            <p:strVal val="#ppt_x"/>
                                          </p:val>
                                        </p:tav>
                                      </p:tavLst>
                                    </p:anim>
                                    <p:anim calcmode="lin" valueType="num">
                                      <p:cBhvr additive="base">
                                        <p:cTn id="54" dur="500" fill="hold"/>
                                        <p:tgtEl>
                                          <p:spTgt spid="22"/>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1+#ppt_w/2"/>
                                          </p:val>
                                        </p:tav>
                                        <p:tav tm="100000">
                                          <p:val>
                                            <p:strVal val="#ppt_x"/>
                                          </p:val>
                                        </p:tav>
                                      </p:tavLst>
                                    </p:anim>
                                    <p:anim calcmode="lin" valueType="num">
                                      <p:cBhvr additive="base">
                                        <p:cTn id="58" dur="500" fill="hold"/>
                                        <p:tgtEl>
                                          <p:spTgt spid="27"/>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1+#ppt_w/2"/>
                                          </p:val>
                                        </p:tav>
                                        <p:tav tm="100000">
                                          <p:val>
                                            <p:strVal val="#ppt_x"/>
                                          </p:val>
                                        </p:tav>
                                      </p:tavLst>
                                    </p:anim>
                                    <p:anim calcmode="lin" valueType="num">
                                      <p:cBhvr additive="base">
                                        <p:cTn id="62" dur="500" fill="hold"/>
                                        <p:tgtEl>
                                          <p:spTgt spid="28"/>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1+#ppt_w/2"/>
                                          </p:val>
                                        </p:tav>
                                        <p:tav tm="100000">
                                          <p:val>
                                            <p:strVal val="#ppt_x"/>
                                          </p:val>
                                        </p:tav>
                                      </p:tavLst>
                                    </p:anim>
                                    <p:anim calcmode="lin" valueType="num">
                                      <p:cBhvr additive="base">
                                        <p:cTn id="66" dur="500" fill="hold"/>
                                        <p:tgtEl>
                                          <p:spTgt spid="29"/>
                                        </p:tgtEl>
                                        <p:attrNameLst>
                                          <p:attrName>ppt_y</p:attrName>
                                        </p:attrNameLst>
                                      </p:cBhvr>
                                      <p:tavLst>
                                        <p:tav tm="0">
                                          <p:val>
                                            <p:strVal val="#ppt_y"/>
                                          </p:val>
                                        </p:tav>
                                        <p:tav tm="100000">
                                          <p:val>
                                            <p:strVal val="#ppt_y"/>
                                          </p:val>
                                        </p:tav>
                                      </p:tavLst>
                                    </p:anim>
                                  </p:childTnLst>
                                </p:cTn>
                              </p:par>
                              <p:par>
                                <p:cTn id="67" presetID="2" presetClass="entr" presetSubtype="2"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1+#ppt_w/2"/>
                                          </p:val>
                                        </p:tav>
                                        <p:tav tm="100000">
                                          <p:val>
                                            <p:strVal val="#ppt_x"/>
                                          </p:val>
                                        </p:tav>
                                      </p:tavLst>
                                    </p:anim>
                                    <p:anim calcmode="lin" valueType="num">
                                      <p:cBhvr additive="base">
                                        <p:cTn id="70" dur="500" fill="hold"/>
                                        <p:tgtEl>
                                          <p:spTgt spid="30"/>
                                        </p:tgtEl>
                                        <p:attrNameLst>
                                          <p:attrName>ppt_y</p:attrName>
                                        </p:attrNameLst>
                                      </p:cBhvr>
                                      <p:tavLst>
                                        <p:tav tm="0">
                                          <p:val>
                                            <p:strVal val="#ppt_y"/>
                                          </p:val>
                                        </p:tav>
                                        <p:tav tm="100000">
                                          <p:val>
                                            <p:strVal val="#ppt_y"/>
                                          </p:val>
                                        </p:tav>
                                      </p:tavLst>
                                    </p:anim>
                                  </p:childTnLst>
                                </p:cTn>
                              </p:par>
                              <p:par>
                                <p:cTn id="71" presetID="2" presetClass="entr" presetSubtype="2"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1+#ppt_w/2"/>
                                          </p:val>
                                        </p:tav>
                                        <p:tav tm="100000">
                                          <p:val>
                                            <p:strVal val="#ppt_x"/>
                                          </p:val>
                                        </p:tav>
                                      </p:tavLst>
                                    </p:anim>
                                    <p:anim calcmode="lin" valueType="num">
                                      <p:cBhvr additive="base">
                                        <p:cTn id="74" dur="500" fill="hold"/>
                                        <p:tgtEl>
                                          <p:spTgt spid="32"/>
                                        </p:tgtEl>
                                        <p:attrNameLst>
                                          <p:attrName>ppt_y</p:attrName>
                                        </p:attrNameLst>
                                      </p:cBhvr>
                                      <p:tavLst>
                                        <p:tav tm="0">
                                          <p:val>
                                            <p:strVal val="#ppt_y"/>
                                          </p:val>
                                        </p:tav>
                                        <p:tav tm="100000">
                                          <p:val>
                                            <p:strVal val="#ppt_y"/>
                                          </p:val>
                                        </p:tav>
                                      </p:tavLst>
                                    </p:anim>
                                  </p:childTnLst>
                                </p:cTn>
                              </p:par>
                              <p:par>
                                <p:cTn id="75" presetID="2" presetClass="entr" presetSubtype="2"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fill="hold"/>
                                        <p:tgtEl>
                                          <p:spTgt spid="33"/>
                                        </p:tgtEl>
                                        <p:attrNameLst>
                                          <p:attrName>ppt_x</p:attrName>
                                        </p:attrNameLst>
                                      </p:cBhvr>
                                      <p:tavLst>
                                        <p:tav tm="0">
                                          <p:val>
                                            <p:strVal val="1+#ppt_w/2"/>
                                          </p:val>
                                        </p:tav>
                                        <p:tav tm="100000">
                                          <p:val>
                                            <p:strVal val="#ppt_x"/>
                                          </p:val>
                                        </p:tav>
                                      </p:tavLst>
                                    </p:anim>
                                    <p:anim calcmode="lin" valueType="num">
                                      <p:cBhvr additive="base">
                                        <p:cTn id="78" dur="500" fill="hold"/>
                                        <p:tgtEl>
                                          <p:spTgt spid="33"/>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anim calcmode="lin" valueType="num">
                                      <p:cBhvr additive="base">
                                        <p:cTn id="81" dur="500" fill="hold"/>
                                        <p:tgtEl>
                                          <p:spTgt spid="34"/>
                                        </p:tgtEl>
                                        <p:attrNameLst>
                                          <p:attrName>ppt_x</p:attrName>
                                        </p:attrNameLst>
                                      </p:cBhvr>
                                      <p:tavLst>
                                        <p:tav tm="0">
                                          <p:val>
                                            <p:strVal val="1+#ppt_w/2"/>
                                          </p:val>
                                        </p:tav>
                                        <p:tav tm="100000">
                                          <p:val>
                                            <p:strVal val="#ppt_x"/>
                                          </p:val>
                                        </p:tav>
                                      </p:tavLst>
                                    </p:anim>
                                    <p:anim calcmode="lin" valueType="num">
                                      <p:cBhvr additive="base">
                                        <p:cTn id="82" dur="500" fill="hold"/>
                                        <p:tgtEl>
                                          <p:spTgt spid="34"/>
                                        </p:tgtEl>
                                        <p:attrNameLst>
                                          <p:attrName>ppt_y</p:attrName>
                                        </p:attrNameLst>
                                      </p:cBhvr>
                                      <p:tavLst>
                                        <p:tav tm="0">
                                          <p:val>
                                            <p:strVal val="#ppt_y"/>
                                          </p:val>
                                        </p:tav>
                                        <p:tav tm="100000">
                                          <p:val>
                                            <p:strVal val="#ppt_y"/>
                                          </p:val>
                                        </p:tav>
                                      </p:tavLst>
                                    </p:anim>
                                  </p:childTnLst>
                                </p:cTn>
                              </p:par>
                              <p:par>
                                <p:cTn id="83" presetID="2" presetClass="entr" presetSubtype="2"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1+#ppt_w/2"/>
                                          </p:val>
                                        </p:tav>
                                        <p:tav tm="100000">
                                          <p:val>
                                            <p:strVal val="#ppt_x"/>
                                          </p:val>
                                        </p:tav>
                                      </p:tavLst>
                                    </p:anim>
                                    <p:anim calcmode="lin" valueType="num">
                                      <p:cBhvr additive="base">
                                        <p:cTn id="86" dur="500" fill="hold"/>
                                        <p:tgtEl>
                                          <p:spTgt spid="38"/>
                                        </p:tgtEl>
                                        <p:attrNameLst>
                                          <p:attrName>ppt_y</p:attrName>
                                        </p:attrNameLst>
                                      </p:cBhvr>
                                      <p:tavLst>
                                        <p:tav tm="0">
                                          <p:val>
                                            <p:strVal val="#ppt_y"/>
                                          </p:val>
                                        </p:tav>
                                        <p:tav tm="100000">
                                          <p:val>
                                            <p:strVal val="#ppt_y"/>
                                          </p:val>
                                        </p:tav>
                                      </p:tavLst>
                                    </p:anim>
                                  </p:childTnLst>
                                </p:cTn>
                              </p:par>
                              <p:par>
                                <p:cTn id="87" presetID="2" presetClass="entr" presetSubtype="2"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fill="hold"/>
                                        <p:tgtEl>
                                          <p:spTgt spid="40"/>
                                        </p:tgtEl>
                                        <p:attrNameLst>
                                          <p:attrName>ppt_x</p:attrName>
                                        </p:attrNameLst>
                                      </p:cBhvr>
                                      <p:tavLst>
                                        <p:tav tm="0">
                                          <p:val>
                                            <p:strVal val="1+#ppt_w/2"/>
                                          </p:val>
                                        </p:tav>
                                        <p:tav tm="100000">
                                          <p:val>
                                            <p:strVal val="#ppt_x"/>
                                          </p:val>
                                        </p:tav>
                                      </p:tavLst>
                                    </p:anim>
                                    <p:anim calcmode="lin" valueType="num">
                                      <p:cBhvr additive="base">
                                        <p:cTn id="90" dur="500" fill="hold"/>
                                        <p:tgtEl>
                                          <p:spTgt spid="40"/>
                                        </p:tgtEl>
                                        <p:attrNameLst>
                                          <p:attrName>ppt_y</p:attrName>
                                        </p:attrNameLst>
                                      </p:cBhvr>
                                      <p:tavLst>
                                        <p:tav tm="0">
                                          <p:val>
                                            <p:strVal val="#ppt_y"/>
                                          </p:val>
                                        </p:tav>
                                        <p:tav tm="100000">
                                          <p:val>
                                            <p:strVal val="#ppt_y"/>
                                          </p:val>
                                        </p:tav>
                                      </p:tavLst>
                                    </p:anim>
                                  </p:childTnLst>
                                </p:cTn>
                              </p:par>
                              <p:par>
                                <p:cTn id="91" presetID="2" presetClass="entr" presetSubtype="2"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anim calcmode="lin" valueType="num">
                                      <p:cBhvr additive="base">
                                        <p:cTn id="93" dur="500" fill="hold"/>
                                        <p:tgtEl>
                                          <p:spTgt spid="42"/>
                                        </p:tgtEl>
                                        <p:attrNameLst>
                                          <p:attrName>ppt_x</p:attrName>
                                        </p:attrNameLst>
                                      </p:cBhvr>
                                      <p:tavLst>
                                        <p:tav tm="0">
                                          <p:val>
                                            <p:strVal val="1+#ppt_w/2"/>
                                          </p:val>
                                        </p:tav>
                                        <p:tav tm="100000">
                                          <p:val>
                                            <p:strVal val="#ppt_x"/>
                                          </p:val>
                                        </p:tav>
                                      </p:tavLst>
                                    </p:anim>
                                    <p:anim calcmode="lin" valueType="num">
                                      <p:cBhvr additive="base">
                                        <p:cTn id="94" dur="500" fill="hold"/>
                                        <p:tgtEl>
                                          <p:spTgt spid="42"/>
                                        </p:tgtEl>
                                        <p:attrNameLst>
                                          <p:attrName>ppt_y</p:attrName>
                                        </p:attrNameLst>
                                      </p:cBhvr>
                                      <p:tavLst>
                                        <p:tav tm="0">
                                          <p:val>
                                            <p:strVal val="#ppt_y"/>
                                          </p:val>
                                        </p:tav>
                                        <p:tav tm="100000">
                                          <p:val>
                                            <p:strVal val="#ppt_y"/>
                                          </p:val>
                                        </p:tav>
                                      </p:tavLst>
                                    </p:anim>
                                  </p:childTnLst>
                                </p:cTn>
                              </p:par>
                              <p:par>
                                <p:cTn id="95" presetID="2" presetClass="entr" presetSubtype="2" fill="hold" nodeType="with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1+#ppt_w/2"/>
                                          </p:val>
                                        </p:tav>
                                        <p:tav tm="100000">
                                          <p:val>
                                            <p:strVal val="#ppt_x"/>
                                          </p:val>
                                        </p:tav>
                                      </p:tavLst>
                                    </p:anim>
                                    <p:anim calcmode="lin" valueType="num">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fill="hold"/>
                                        <p:tgtEl>
                                          <p:spTgt spid="44"/>
                                        </p:tgtEl>
                                        <p:attrNameLst>
                                          <p:attrName>ppt_x</p:attrName>
                                        </p:attrNameLst>
                                      </p:cBhvr>
                                      <p:tavLst>
                                        <p:tav tm="0">
                                          <p:val>
                                            <p:strVal val="1+#ppt_w/2"/>
                                          </p:val>
                                        </p:tav>
                                        <p:tav tm="100000">
                                          <p:val>
                                            <p:strVal val="#ppt_x"/>
                                          </p:val>
                                        </p:tav>
                                      </p:tavLst>
                                    </p:anim>
                                    <p:anim calcmode="lin" valueType="num">
                                      <p:cBhvr additive="base">
                                        <p:cTn id="102" dur="500" fill="hold"/>
                                        <p:tgtEl>
                                          <p:spTgt spid="44"/>
                                        </p:tgtEl>
                                        <p:attrNameLst>
                                          <p:attrName>ppt_y</p:attrName>
                                        </p:attrNameLst>
                                      </p:cBhvr>
                                      <p:tavLst>
                                        <p:tav tm="0">
                                          <p:val>
                                            <p:strVal val="#ppt_y"/>
                                          </p:val>
                                        </p:tav>
                                        <p:tav tm="100000">
                                          <p:val>
                                            <p:strVal val="#ppt_y"/>
                                          </p:val>
                                        </p:tav>
                                      </p:tavLst>
                                    </p:anim>
                                  </p:childTnLst>
                                </p:cTn>
                              </p:par>
                              <p:par>
                                <p:cTn id="103" presetID="2" presetClass="entr" presetSubtype="2" fill="hold" nodeType="withEffect">
                                  <p:stCondLst>
                                    <p:cond delay="0"/>
                                  </p:stCondLst>
                                  <p:childTnLst>
                                    <p:set>
                                      <p:cBhvr>
                                        <p:cTn id="104" dur="1" fill="hold">
                                          <p:stCondLst>
                                            <p:cond delay="0"/>
                                          </p:stCondLst>
                                        </p:cTn>
                                        <p:tgtEl>
                                          <p:spTgt spid="8194"/>
                                        </p:tgtEl>
                                        <p:attrNameLst>
                                          <p:attrName>style.visibility</p:attrName>
                                        </p:attrNameLst>
                                      </p:cBhvr>
                                      <p:to>
                                        <p:strVal val="visible"/>
                                      </p:to>
                                    </p:set>
                                    <p:anim calcmode="lin" valueType="num">
                                      <p:cBhvr additive="base">
                                        <p:cTn id="105" dur="500" fill="hold"/>
                                        <p:tgtEl>
                                          <p:spTgt spid="8194"/>
                                        </p:tgtEl>
                                        <p:attrNameLst>
                                          <p:attrName>ppt_x</p:attrName>
                                        </p:attrNameLst>
                                      </p:cBhvr>
                                      <p:tavLst>
                                        <p:tav tm="0">
                                          <p:val>
                                            <p:strVal val="1+#ppt_w/2"/>
                                          </p:val>
                                        </p:tav>
                                        <p:tav tm="100000">
                                          <p:val>
                                            <p:strVal val="#ppt_x"/>
                                          </p:val>
                                        </p:tav>
                                      </p:tavLst>
                                    </p:anim>
                                    <p:anim calcmode="lin" valueType="num">
                                      <p:cBhvr additive="base">
                                        <p:cTn id="106" dur="500" fill="hold"/>
                                        <p:tgtEl>
                                          <p:spTgt spid="8194"/>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nodePh="1">
                                  <p:stCondLst>
                                    <p:cond delay="0"/>
                                  </p:stCondLst>
                                  <p:endCondLst>
                                    <p:cond evt="begin" delay="0">
                                      <p:tn val="107"/>
                                    </p:cond>
                                  </p:endCondLst>
                                  <p:childTnLst>
                                    <p:set>
                                      <p:cBhvr>
                                        <p:cTn id="108" dur="1" fill="hold">
                                          <p:stCondLst>
                                            <p:cond delay="0"/>
                                          </p:stCondLst>
                                        </p:cTn>
                                        <p:tgtEl>
                                          <p:spTgt spid="104450"/>
                                        </p:tgtEl>
                                        <p:attrNameLst>
                                          <p:attrName>style.visibility</p:attrName>
                                        </p:attrNameLst>
                                      </p:cBhvr>
                                      <p:to>
                                        <p:strVal val="visible"/>
                                      </p:to>
                                    </p:set>
                                    <p:anim calcmode="lin" valueType="num">
                                      <p:cBhvr additive="base">
                                        <p:cTn id="109" dur="500" fill="hold"/>
                                        <p:tgtEl>
                                          <p:spTgt spid="104450"/>
                                        </p:tgtEl>
                                        <p:attrNameLst>
                                          <p:attrName>ppt_x</p:attrName>
                                        </p:attrNameLst>
                                      </p:cBhvr>
                                      <p:tavLst>
                                        <p:tav tm="0">
                                          <p:val>
                                            <p:strVal val="1+#ppt_w/2"/>
                                          </p:val>
                                        </p:tav>
                                        <p:tav tm="100000">
                                          <p:val>
                                            <p:strVal val="#ppt_x"/>
                                          </p:val>
                                        </p:tav>
                                      </p:tavLst>
                                    </p:anim>
                                    <p:anim calcmode="lin" valueType="num">
                                      <p:cBhvr additive="base">
                                        <p:cTn id="110" dur="500" fill="hold"/>
                                        <p:tgtEl>
                                          <p:spTgt spid="104450"/>
                                        </p:tgtEl>
                                        <p:attrNameLst>
                                          <p:attrName>ppt_y</p:attrName>
                                        </p:attrNameLst>
                                      </p:cBhvr>
                                      <p:tavLst>
                                        <p:tav tm="0">
                                          <p:val>
                                            <p:strVal val="#ppt_y"/>
                                          </p:val>
                                        </p:tav>
                                        <p:tav tm="100000">
                                          <p:val>
                                            <p:strVal val="#ppt_y"/>
                                          </p:val>
                                        </p:tav>
                                      </p:tavLst>
                                    </p:anim>
                                  </p:childTnLst>
                                </p:cTn>
                              </p:par>
                              <p:par>
                                <p:cTn id="111" presetID="2" presetClass="entr" presetSubtype="2" fill="hold" grpId="0" nodeType="withEffect" nodePh="1">
                                  <p:stCondLst>
                                    <p:cond delay="0"/>
                                  </p:stCondLst>
                                  <p:endCondLst>
                                    <p:cond evt="begin" delay="0">
                                      <p:tn val="111"/>
                                    </p:cond>
                                  </p:endCondLst>
                                  <p:childTnLst>
                                    <p:set>
                                      <p:cBhvr>
                                        <p:cTn id="112" dur="1" fill="hold">
                                          <p:stCondLst>
                                            <p:cond delay="0"/>
                                          </p:stCondLst>
                                        </p:cTn>
                                        <p:tgtEl>
                                          <p:spTgt spid="104452"/>
                                        </p:tgtEl>
                                        <p:attrNameLst>
                                          <p:attrName>style.visibility</p:attrName>
                                        </p:attrNameLst>
                                      </p:cBhvr>
                                      <p:to>
                                        <p:strVal val="visible"/>
                                      </p:to>
                                    </p:set>
                                    <p:anim calcmode="lin" valueType="num">
                                      <p:cBhvr additive="base">
                                        <p:cTn id="113" dur="500" fill="hold"/>
                                        <p:tgtEl>
                                          <p:spTgt spid="104452"/>
                                        </p:tgtEl>
                                        <p:attrNameLst>
                                          <p:attrName>ppt_x</p:attrName>
                                        </p:attrNameLst>
                                      </p:cBhvr>
                                      <p:tavLst>
                                        <p:tav tm="0">
                                          <p:val>
                                            <p:strVal val="1+#ppt_w/2"/>
                                          </p:val>
                                        </p:tav>
                                        <p:tav tm="100000">
                                          <p:val>
                                            <p:strVal val="#ppt_x"/>
                                          </p:val>
                                        </p:tav>
                                      </p:tavLst>
                                    </p:anim>
                                    <p:anim calcmode="lin" valueType="num">
                                      <p:cBhvr additive="base">
                                        <p:cTn id="114" dur="500" fill="hold"/>
                                        <p:tgtEl>
                                          <p:spTgt spid="104452"/>
                                        </p:tgtEl>
                                        <p:attrNameLst>
                                          <p:attrName>ppt_y</p:attrName>
                                        </p:attrNameLst>
                                      </p:cBhvr>
                                      <p:tavLst>
                                        <p:tav tm="0">
                                          <p:val>
                                            <p:strVal val="#ppt_y"/>
                                          </p:val>
                                        </p:tav>
                                        <p:tav tm="100000">
                                          <p:val>
                                            <p:strVal val="#ppt_y"/>
                                          </p:val>
                                        </p:tav>
                                      </p:tavLst>
                                    </p:anim>
                                  </p:childTnLst>
                                </p:cTn>
                              </p:par>
                              <p:par>
                                <p:cTn id="115" presetID="2" presetClass="entr" presetSubtype="2" fill="hold" nodeType="withEffect">
                                  <p:stCondLst>
                                    <p:cond delay="0"/>
                                  </p:stCondLst>
                                  <p:childTnLst>
                                    <p:set>
                                      <p:cBhvr>
                                        <p:cTn id="116" dur="1" fill="hold">
                                          <p:stCondLst>
                                            <p:cond delay="0"/>
                                          </p:stCondLst>
                                        </p:cTn>
                                        <p:tgtEl>
                                          <p:spTgt spid="104456"/>
                                        </p:tgtEl>
                                        <p:attrNameLst>
                                          <p:attrName>style.visibility</p:attrName>
                                        </p:attrNameLst>
                                      </p:cBhvr>
                                      <p:to>
                                        <p:strVal val="visible"/>
                                      </p:to>
                                    </p:set>
                                    <p:anim calcmode="lin" valueType="num">
                                      <p:cBhvr additive="base">
                                        <p:cTn id="117" dur="500" fill="hold"/>
                                        <p:tgtEl>
                                          <p:spTgt spid="104456"/>
                                        </p:tgtEl>
                                        <p:attrNameLst>
                                          <p:attrName>ppt_x</p:attrName>
                                        </p:attrNameLst>
                                      </p:cBhvr>
                                      <p:tavLst>
                                        <p:tav tm="0">
                                          <p:val>
                                            <p:strVal val="1+#ppt_w/2"/>
                                          </p:val>
                                        </p:tav>
                                        <p:tav tm="100000">
                                          <p:val>
                                            <p:strVal val="#ppt_x"/>
                                          </p:val>
                                        </p:tav>
                                      </p:tavLst>
                                    </p:anim>
                                    <p:anim calcmode="lin" valueType="num">
                                      <p:cBhvr additive="base">
                                        <p:cTn id="118" dur="500" fill="hold"/>
                                        <p:tgtEl>
                                          <p:spTgt spid="104456"/>
                                        </p:tgtEl>
                                        <p:attrNameLst>
                                          <p:attrName>ppt_y</p:attrName>
                                        </p:attrNameLst>
                                      </p:cBhvr>
                                      <p:tavLst>
                                        <p:tav tm="0">
                                          <p:val>
                                            <p:strVal val="#ppt_y"/>
                                          </p:val>
                                        </p:tav>
                                        <p:tav tm="100000">
                                          <p:val>
                                            <p:strVal val="#ppt_y"/>
                                          </p:val>
                                        </p:tav>
                                      </p:tavLst>
                                    </p:anim>
                                  </p:childTnLst>
                                </p:cTn>
                              </p:par>
                              <p:par>
                                <p:cTn id="119" presetID="2" presetClass="entr" presetSubtype="2" fill="hold" nodeType="withEffect">
                                  <p:stCondLst>
                                    <p:cond delay="0"/>
                                  </p:stCondLst>
                                  <p:childTnLst>
                                    <p:set>
                                      <p:cBhvr>
                                        <p:cTn id="120" dur="1" fill="hold">
                                          <p:stCondLst>
                                            <p:cond delay="0"/>
                                          </p:stCondLst>
                                        </p:cTn>
                                        <p:tgtEl>
                                          <p:spTgt spid="104458"/>
                                        </p:tgtEl>
                                        <p:attrNameLst>
                                          <p:attrName>style.visibility</p:attrName>
                                        </p:attrNameLst>
                                      </p:cBhvr>
                                      <p:to>
                                        <p:strVal val="visible"/>
                                      </p:to>
                                    </p:set>
                                    <p:anim calcmode="lin" valueType="num">
                                      <p:cBhvr additive="base">
                                        <p:cTn id="121" dur="500" fill="hold"/>
                                        <p:tgtEl>
                                          <p:spTgt spid="104458"/>
                                        </p:tgtEl>
                                        <p:attrNameLst>
                                          <p:attrName>ppt_x</p:attrName>
                                        </p:attrNameLst>
                                      </p:cBhvr>
                                      <p:tavLst>
                                        <p:tav tm="0">
                                          <p:val>
                                            <p:strVal val="1+#ppt_w/2"/>
                                          </p:val>
                                        </p:tav>
                                        <p:tav tm="100000">
                                          <p:val>
                                            <p:strVal val="#ppt_x"/>
                                          </p:val>
                                        </p:tav>
                                      </p:tavLst>
                                    </p:anim>
                                    <p:anim calcmode="lin" valueType="num">
                                      <p:cBhvr additive="base">
                                        <p:cTn id="122" dur="500" fill="hold"/>
                                        <p:tgtEl>
                                          <p:spTgt spid="104458"/>
                                        </p:tgtEl>
                                        <p:attrNameLst>
                                          <p:attrName>ppt_y</p:attrName>
                                        </p:attrNameLst>
                                      </p:cBhvr>
                                      <p:tavLst>
                                        <p:tav tm="0">
                                          <p:val>
                                            <p:strVal val="#ppt_y"/>
                                          </p:val>
                                        </p:tav>
                                        <p:tav tm="100000">
                                          <p:val>
                                            <p:strVal val="#ppt_y"/>
                                          </p:val>
                                        </p:tav>
                                      </p:tavLst>
                                    </p:anim>
                                  </p:childTnLst>
                                </p:cTn>
                              </p:par>
                              <p:par>
                                <p:cTn id="123" presetID="2" presetClass="entr" presetSubtype="2" fill="hold" nodeType="withEffect">
                                  <p:stCondLst>
                                    <p:cond delay="0"/>
                                  </p:stCondLst>
                                  <p:childTnLst>
                                    <p:set>
                                      <p:cBhvr>
                                        <p:cTn id="124" dur="1" fill="hold">
                                          <p:stCondLst>
                                            <p:cond delay="0"/>
                                          </p:stCondLst>
                                        </p:cTn>
                                        <p:tgtEl>
                                          <p:spTgt spid="7172"/>
                                        </p:tgtEl>
                                        <p:attrNameLst>
                                          <p:attrName>style.visibility</p:attrName>
                                        </p:attrNameLst>
                                      </p:cBhvr>
                                      <p:to>
                                        <p:strVal val="visible"/>
                                      </p:to>
                                    </p:set>
                                    <p:anim calcmode="lin" valueType="num">
                                      <p:cBhvr additive="base">
                                        <p:cTn id="125" dur="500" fill="hold"/>
                                        <p:tgtEl>
                                          <p:spTgt spid="7172"/>
                                        </p:tgtEl>
                                        <p:attrNameLst>
                                          <p:attrName>ppt_x</p:attrName>
                                        </p:attrNameLst>
                                      </p:cBhvr>
                                      <p:tavLst>
                                        <p:tav tm="0">
                                          <p:val>
                                            <p:strVal val="1+#ppt_w/2"/>
                                          </p:val>
                                        </p:tav>
                                        <p:tav tm="100000">
                                          <p:val>
                                            <p:strVal val="#ppt_x"/>
                                          </p:val>
                                        </p:tav>
                                      </p:tavLst>
                                    </p:anim>
                                    <p:anim calcmode="lin" valueType="num">
                                      <p:cBhvr additive="base">
                                        <p:cTn id="126" dur="500" fill="hold"/>
                                        <p:tgtEl>
                                          <p:spTgt spid="7172"/>
                                        </p:tgtEl>
                                        <p:attrNameLst>
                                          <p:attrName>ppt_y</p:attrName>
                                        </p:attrNameLst>
                                      </p:cBhvr>
                                      <p:tavLst>
                                        <p:tav tm="0">
                                          <p:val>
                                            <p:strVal val="#ppt_y"/>
                                          </p:val>
                                        </p:tav>
                                        <p:tav tm="100000">
                                          <p:val>
                                            <p:strVal val="#ppt_y"/>
                                          </p:val>
                                        </p:tav>
                                      </p:tavLst>
                                    </p:anim>
                                  </p:childTnLst>
                                </p:cTn>
                              </p:par>
                              <p:par>
                                <p:cTn id="127" presetID="2" presetClass="entr" presetSubtype="2" fill="hold" nodeType="withEffect">
                                  <p:stCondLst>
                                    <p:cond delay="0"/>
                                  </p:stCondLst>
                                  <p:childTnLst>
                                    <p:set>
                                      <p:cBhvr>
                                        <p:cTn id="128" dur="1" fill="hold">
                                          <p:stCondLst>
                                            <p:cond delay="0"/>
                                          </p:stCondLst>
                                        </p:cTn>
                                        <p:tgtEl>
                                          <p:spTgt spid="52"/>
                                        </p:tgtEl>
                                        <p:attrNameLst>
                                          <p:attrName>style.visibility</p:attrName>
                                        </p:attrNameLst>
                                      </p:cBhvr>
                                      <p:to>
                                        <p:strVal val="visible"/>
                                      </p:to>
                                    </p:set>
                                    <p:anim calcmode="lin" valueType="num">
                                      <p:cBhvr additive="base">
                                        <p:cTn id="129" dur="500" fill="hold"/>
                                        <p:tgtEl>
                                          <p:spTgt spid="52"/>
                                        </p:tgtEl>
                                        <p:attrNameLst>
                                          <p:attrName>ppt_x</p:attrName>
                                        </p:attrNameLst>
                                      </p:cBhvr>
                                      <p:tavLst>
                                        <p:tav tm="0">
                                          <p:val>
                                            <p:strVal val="1+#ppt_w/2"/>
                                          </p:val>
                                        </p:tav>
                                        <p:tav tm="100000">
                                          <p:val>
                                            <p:strVal val="#ppt_x"/>
                                          </p:val>
                                        </p:tav>
                                      </p:tavLst>
                                    </p:anim>
                                    <p:anim calcmode="lin" valueType="num">
                                      <p:cBhvr additive="base">
                                        <p:cTn id="130"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104450" grpId="0"/>
      <p:bldP spid="1044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cstate="print"/>
          <a:srcRect/>
          <a:stretch>
            <a:fillRect/>
          </a:stretch>
        </p:blipFill>
        <p:spPr bwMode="auto">
          <a:xfrm>
            <a:off x="15962244" y="3092501"/>
            <a:ext cx="7014956" cy="3945912"/>
          </a:xfrm>
          <a:prstGeom prst="rect">
            <a:avLst/>
          </a:prstGeom>
          <a:noFill/>
        </p:spPr>
      </p:pic>
      <p:pic>
        <p:nvPicPr>
          <p:cNvPr id="32772" name="Picture 4" descr="Afficher l'image d'origine"/>
          <p:cNvPicPr>
            <a:picLocks noChangeAspect="1" noChangeArrowheads="1"/>
          </p:cNvPicPr>
          <p:nvPr/>
        </p:nvPicPr>
        <p:blipFill>
          <a:blip r:embed="rId3" cstate="print"/>
          <a:srcRect/>
          <a:stretch>
            <a:fillRect/>
          </a:stretch>
        </p:blipFill>
        <p:spPr bwMode="auto">
          <a:xfrm>
            <a:off x="1782052" y="2837361"/>
            <a:ext cx="5066338" cy="4694806"/>
          </a:xfrm>
          <a:prstGeom prst="rect">
            <a:avLst/>
          </a:prstGeom>
          <a:noFill/>
        </p:spPr>
      </p:pic>
      <p:sp>
        <p:nvSpPr>
          <p:cNvPr id="9" name="Rectangle 8"/>
          <p:cNvSpPr/>
          <p:nvPr/>
        </p:nvSpPr>
        <p:spPr>
          <a:xfrm>
            <a:off x="16617428" y="7861770"/>
            <a:ext cx="8541824" cy="4493538"/>
          </a:xfrm>
          <a:prstGeom prst="rect">
            <a:avLst/>
          </a:prstGeom>
        </p:spPr>
        <p:txBody>
          <a:bodyPr wrap="square" lIns="182880" tIns="91440" rIns="182880" bIns="91440">
            <a:spAutoFit/>
          </a:bodyPr>
          <a:lstStyle/>
          <a:p>
            <a:pPr algn="l">
              <a:buFont typeface="Wingdings" pitchFamily="2" charset="2"/>
              <a:buChar char="Ø"/>
            </a:pPr>
            <a:r>
              <a:rPr lang="fr-FR" sz="5600" dirty="0" smtClean="0"/>
              <a:t>Alexis Slawny</a:t>
            </a:r>
          </a:p>
          <a:p>
            <a:pPr algn="l">
              <a:buFont typeface="Wingdings" pitchFamily="2" charset="2"/>
              <a:buChar char="Ø"/>
            </a:pPr>
            <a:r>
              <a:rPr lang="fr-FR" sz="5600" dirty="0" smtClean="0"/>
              <a:t>#</a:t>
            </a:r>
            <a:r>
              <a:rPr lang="fr-FR" sz="5600" dirty="0" err="1" smtClean="0"/>
              <a:t>onepunchboy</a:t>
            </a:r>
            <a:endParaRPr lang="fr-FR" sz="5600" dirty="0" smtClean="0"/>
          </a:p>
          <a:p>
            <a:pPr algn="l">
              <a:buFont typeface="Wingdings" pitchFamily="2" charset="2"/>
              <a:buChar char="Ø"/>
            </a:pPr>
            <a:r>
              <a:rPr lang="fr-FR" sz="5600" dirty="0" smtClean="0"/>
              <a:t>#</a:t>
            </a:r>
            <a:r>
              <a:rPr lang="fr-FR" sz="5600" dirty="0" err="1" smtClean="0"/>
              <a:t>js_manager</a:t>
            </a:r>
            <a:r>
              <a:rPr lang="fr-FR" sz="5600" dirty="0" smtClean="0"/>
              <a:t>@</a:t>
            </a:r>
            <a:r>
              <a:rPr lang="fr-FR" sz="5600" dirty="0" err="1" smtClean="0"/>
              <a:t>sg</a:t>
            </a:r>
            <a:endParaRPr lang="fr-FR" sz="5600" dirty="0" smtClean="0"/>
          </a:p>
          <a:p>
            <a:pPr algn="l">
              <a:buFont typeface="Wingdings" pitchFamily="2" charset="2"/>
              <a:buChar char="Ø"/>
            </a:pPr>
            <a:r>
              <a:rPr lang="fr-FR" sz="5600" dirty="0" smtClean="0"/>
              <a:t>#</a:t>
            </a:r>
            <a:r>
              <a:rPr lang="fr-FR" sz="5600" dirty="0" err="1" smtClean="0"/>
              <a:t>bigpapa</a:t>
            </a:r>
            <a:endParaRPr lang="fr-FR" sz="5600" dirty="0" smtClean="0"/>
          </a:p>
          <a:p>
            <a:pPr algn="l">
              <a:buFont typeface="Wingdings" pitchFamily="2" charset="2"/>
              <a:buChar char="Ø"/>
            </a:pPr>
            <a:r>
              <a:rPr lang="fr-FR" sz="5600" dirty="0" smtClean="0"/>
              <a:t>@</a:t>
            </a:r>
            <a:r>
              <a:rPr lang="fr-FR" sz="5600" dirty="0" err="1" smtClean="0"/>
              <a:t>slawnya</a:t>
            </a:r>
            <a:endParaRPr lang="fr-FR" sz="5600" dirty="0"/>
          </a:p>
        </p:txBody>
      </p:sp>
      <p:sp>
        <p:nvSpPr>
          <p:cNvPr id="12" name="Rectangle 11"/>
          <p:cNvSpPr/>
          <p:nvPr/>
        </p:nvSpPr>
        <p:spPr>
          <a:xfrm>
            <a:off x="1272209" y="7722097"/>
            <a:ext cx="8581190" cy="4493538"/>
          </a:xfrm>
          <a:prstGeom prst="rect">
            <a:avLst/>
          </a:prstGeom>
        </p:spPr>
        <p:txBody>
          <a:bodyPr wrap="square" lIns="182880" tIns="91440" rIns="182880" bIns="91440">
            <a:spAutoFit/>
          </a:bodyPr>
          <a:lstStyle/>
          <a:p>
            <a:pPr algn="l">
              <a:buFont typeface="Wingdings" pitchFamily="2" charset="2"/>
              <a:buChar char="Ø"/>
            </a:pPr>
            <a:r>
              <a:rPr lang="fr-FR" sz="5600" dirty="0" smtClean="0"/>
              <a:t>Mathias </a:t>
            </a:r>
            <a:r>
              <a:rPr lang="fr-FR" sz="5600" dirty="0" err="1" smtClean="0"/>
              <a:t>Kluba</a:t>
            </a:r>
            <a:endParaRPr lang="fr-FR" sz="5600" dirty="0" smtClean="0"/>
          </a:p>
          <a:p>
            <a:pPr algn="l">
              <a:buFont typeface="Wingdings" pitchFamily="2" charset="2"/>
              <a:buChar char="Ø"/>
            </a:pPr>
            <a:r>
              <a:rPr lang="fr-FR" sz="5600" dirty="0" smtClean="0"/>
              <a:t>#</a:t>
            </a:r>
            <a:r>
              <a:rPr lang="fr-FR" sz="5600" dirty="0" err="1" smtClean="0"/>
              <a:t>jaime_les_chats</a:t>
            </a:r>
            <a:endParaRPr lang="fr-FR" sz="5600" dirty="0" smtClean="0"/>
          </a:p>
          <a:p>
            <a:pPr algn="l">
              <a:buFont typeface="Wingdings" pitchFamily="2" charset="2"/>
              <a:buChar char="Ø"/>
            </a:pPr>
            <a:r>
              <a:rPr lang="fr-FR" sz="5600" dirty="0" smtClean="0"/>
              <a:t>#</a:t>
            </a:r>
            <a:r>
              <a:rPr lang="fr-FR" sz="5600" dirty="0" err="1" smtClean="0"/>
              <a:t>bigdata_architect</a:t>
            </a:r>
            <a:r>
              <a:rPr lang="fr-FR" sz="5600" dirty="0" smtClean="0"/>
              <a:t>@</a:t>
            </a:r>
            <a:r>
              <a:rPr lang="fr-FR" sz="5600" dirty="0" err="1" smtClean="0"/>
              <a:t>sg</a:t>
            </a:r>
            <a:endParaRPr lang="fr-FR" sz="5600" dirty="0" smtClean="0"/>
          </a:p>
          <a:p>
            <a:pPr algn="l">
              <a:buFont typeface="Wingdings" pitchFamily="2" charset="2"/>
              <a:buChar char="Ø"/>
            </a:pPr>
            <a:r>
              <a:rPr lang="fr-FR" sz="5600" dirty="0" smtClean="0"/>
              <a:t>#</a:t>
            </a:r>
            <a:r>
              <a:rPr lang="fr-FR" sz="5600" dirty="0" err="1" smtClean="0"/>
              <a:t>java_lover</a:t>
            </a:r>
            <a:endParaRPr lang="fr-FR" sz="5600" dirty="0" smtClean="0"/>
          </a:p>
          <a:p>
            <a:pPr algn="l">
              <a:buFont typeface="Wingdings" pitchFamily="2" charset="2"/>
              <a:buChar char="Ø"/>
            </a:pPr>
            <a:r>
              <a:rPr lang="fr-FR" sz="5600" dirty="0" smtClean="0"/>
              <a:t>@</a:t>
            </a:r>
            <a:r>
              <a:rPr lang="fr-FR" sz="5600" dirty="0" err="1" smtClean="0"/>
              <a:t>mathiaskluba</a:t>
            </a:r>
            <a:endParaRPr lang="fr-FR" sz="5600" dirty="0"/>
          </a:p>
        </p:txBody>
      </p:sp>
      <p:pic>
        <p:nvPicPr>
          <p:cNvPr id="10"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8228584" y="11111205"/>
            <a:ext cx="7415608" cy="1507435"/>
          </a:xfrm>
          <a:prstGeom prst="rect">
            <a:avLst/>
          </a:prstGeom>
          <a:noFill/>
        </p:spPr>
      </p:pic>
      <p:sp>
        <p:nvSpPr>
          <p:cNvPr id="11"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ON EST QUI AU FAIT?</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 xmlns:p14="http://schemas.microsoft.com/office/powerpoint/2010/main" val="1399817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8752" y="4409728"/>
            <a:ext cx="22561152" cy="4431983"/>
          </a:xfrm>
          <a:prstGeom prst="rect">
            <a:avLst/>
          </a:prstGeom>
        </p:spPr>
        <p:txBody>
          <a:bodyPr wrap="square" lIns="182880" tIns="91440" rIns="182880" bIns="91440">
            <a:spAutoFit/>
          </a:bodyPr>
          <a:lstStyle/>
          <a:p>
            <a:pPr marL="1028700" indent="-1028700"/>
            <a:r>
              <a:rPr lang="fr-FR" sz="13800" dirty="0" smtClean="0">
                <a:latin typeface="Baskerville Old Face" pitchFamily="18" charset="0"/>
              </a:rPr>
              <a:t>	 « N'attendez pas d'avoir soif pour tirer l'eau du puits. »</a:t>
            </a:r>
            <a:r>
              <a:rPr lang="fr-FR" sz="13800" dirty="0" smtClean="0">
                <a:solidFill>
                  <a:srgbClr val="FF0000"/>
                </a:solidFill>
                <a:latin typeface="Baskerville Old Face" pitchFamily="18" charset="0"/>
              </a:rPr>
              <a:t>*</a:t>
            </a:r>
            <a:r>
              <a:rPr lang="fr-FR" sz="13800" dirty="0" smtClean="0">
                <a:latin typeface="Baskerville Old Face" pitchFamily="18" charset="0"/>
              </a:rPr>
              <a:t> </a:t>
            </a:r>
          </a:p>
        </p:txBody>
      </p:sp>
      <p:sp>
        <p:nvSpPr>
          <p:cNvPr id="8" name="Rectangle 7"/>
          <p:cNvSpPr/>
          <p:nvPr/>
        </p:nvSpPr>
        <p:spPr>
          <a:xfrm>
            <a:off x="4273554" y="9133052"/>
            <a:ext cx="16561840" cy="923330"/>
          </a:xfrm>
          <a:prstGeom prst="rect">
            <a:avLst/>
          </a:prstGeom>
        </p:spPr>
        <p:txBody>
          <a:bodyPr wrap="square" lIns="182880" tIns="91440" rIns="182880" bIns="91440">
            <a:spAutoFit/>
          </a:bodyPr>
          <a:lstStyle/>
          <a:p>
            <a:r>
              <a:rPr lang="fr-FR" sz="4800" b="1" dirty="0" smtClean="0">
                <a:solidFill>
                  <a:srgbClr val="FF0000"/>
                </a:solidFill>
                <a:latin typeface="Baskerville Old Face" pitchFamily="18" charset="0"/>
              </a:rPr>
              <a:t>*</a:t>
            </a:r>
            <a:r>
              <a:rPr lang="fr-FR" sz="4800" b="1" dirty="0" smtClean="0">
                <a:latin typeface="Baskerville Old Face" pitchFamily="18" charset="0"/>
              </a:rPr>
              <a:t>Proverbe</a:t>
            </a:r>
            <a:r>
              <a:rPr lang="fr-FR" sz="4800" b="1" dirty="0" smtClean="0">
                <a:solidFill>
                  <a:srgbClr val="FFFF00"/>
                </a:solidFill>
                <a:latin typeface="Baskerville Old Face" pitchFamily="18" charset="0"/>
              </a:rPr>
              <a:t> </a:t>
            </a:r>
            <a:r>
              <a:rPr lang="fr-FR" sz="4800" b="1" dirty="0" smtClean="0">
                <a:solidFill>
                  <a:schemeClr val="tx1"/>
                </a:solidFill>
                <a:latin typeface="Baskerville Old Face" pitchFamily="18" charset="0"/>
              </a:rPr>
              <a:t>chinois</a:t>
            </a:r>
            <a:r>
              <a:rPr lang="fr-FR" sz="4800" b="1" dirty="0" smtClean="0">
                <a:latin typeface="Baskerville Old Face" pitchFamily="18" charset="0"/>
              </a:rPr>
              <a:t> ; Dictionnaire des proverbes de la Chine (1980) </a:t>
            </a:r>
            <a:endParaRPr lang="fr-FR" sz="4800" dirty="0"/>
          </a:p>
        </p:txBody>
      </p:sp>
      <p:pic>
        <p:nvPicPr>
          <p:cNvPr id="7" name="Picture 2" descr="Résultat de recherche d'images pour &quot;logo sg transparent&quot;"/>
          <p:cNvPicPr>
            <a:picLocks noChangeAspect="1" noChangeArrowheads="1"/>
          </p:cNvPicPr>
          <p:nvPr/>
        </p:nvPicPr>
        <p:blipFill>
          <a:blip r:embed="rId2" cstate="print"/>
          <a:srcRect/>
          <a:stretch>
            <a:fillRect/>
          </a:stretch>
        </p:blipFill>
        <p:spPr bwMode="auto">
          <a:xfrm>
            <a:off x="8839607" y="10708200"/>
            <a:ext cx="7415608" cy="1507435"/>
          </a:xfrm>
          <a:prstGeom prst="rect">
            <a:avLst/>
          </a:prstGeom>
          <a:noFill/>
        </p:spPr>
      </p:pic>
      <p:sp>
        <p:nvSpPr>
          <p:cNvPr id="9" name="Titre 3"/>
          <p:cNvSpPr>
            <a:spLocks noGrp="1"/>
          </p:cNvSpPr>
          <p:nvPr>
            <p:ph type="title"/>
          </p:nvPr>
        </p:nvSpPr>
        <p:spPr>
          <a:xfrm>
            <a:off x="1446375" y="1"/>
            <a:ext cx="21674881" cy="2651126"/>
          </a:xfrm>
        </p:spPr>
        <p:txBody>
          <a:bodyPr>
            <a:noAutofit/>
          </a:bodyPr>
          <a:lstStyle/>
          <a:p>
            <a:r>
              <a:rPr lang="en-US" sz="16600" b="1" dirty="0" smtClean="0">
                <a:latin typeface="Baskerville Old Face" pitchFamily="18" charset="0"/>
              </a:rPr>
              <a:t>CHAPITRE 1</a:t>
            </a:r>
            <a:endParaRPr lang="en-US" sz="16600" b="1" dirty="0">
              <a:latin typeface="Baskerville Old Face"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550503" y="2701693"/>
            <a:ext cx="13231279" cy="10106820"/>
          </a:xfrm>
          <a:prstGeom prst="rect">
            <a:avLst/>
          </a:prstGeom>
          <a:noFill/>
          <a:ln w="9525">
            <a:noFill/>
            <a:miter lim="800000"/>
            <a:headEnd/>
            <a:tailEnd/>
          </a:ln>
        </p:spPr>
      </p:pic>
      <p:pic>
        <p:nvPicPr>
          <p:cNvPr id="4"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16968392" y="11062542"/>
            <a:ext cx="7415608" cy="1507435"/>
          </a:xfrm>
          <a:prstGeom prst="rect">
            <a:avLst/>
          </a:prstGeom>
          <a:noFill/>
        </p:spPr>
      </p:pic>
      <p:sp>
        <p:nvSpPr>
          <p:cNvPr id="5"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TWITTER M’A TUER</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87457e41-6cf8-4e91-8924-886622eb9ba8"/>
</p:tagLst>
</file>

<file path=ppt/tags/tag2.xml><?xml version="1.0" encoding="utf-8"?>
<p:tagLst xmlns:a="http://schemas.openxmlformats.org/drawingml/2006/main" xmlns:r="http://schemas.openxmlformats.org/officeDocument/2006/relationships" xmlns:p="http://schemas.openxmlformats.org/presentationml/2006/main">
  <p:tag name="OFFISYNC_SLIDE_GUID" val="759bcd9f-1bbd-433c-9c10-55687cbb33c4"/>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ags/tag4.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5.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189</TotalTime>
  <Words>1310</Words>
  <Application>Microsoft Office PowerPoint</Application>
  <PresentationFormat>Personnalisé</PresentationFormat>
  <Paragraphs>160</Paragraphs>
  <Slides>36</Slides>
  <Notes>14</Notes>
  <HiddenSlides>0</HiddenSlides>
  <MMClips>0</MMClips>
  <ScaleCrop>false</ScaleCrop>
  <HeadingPairs>
    <vt:vector size="4" baseType="variant">
      <vt:variant>
        <vt:lpstr>Thème</vt:lpstr>
      </vt:variant>
      <vt:variant>
        <vt:i4>1</vt:i4>
      </vt:variant>
      <vt:variant>
        <vt:lpstr>Titres des diapositives</vt:lpstr>
      </vt:variant>
      <vt:variant>
        <vt:i4>36</vt:i4>
      </vt:variant>
    </vt:vector>
  </HeadingPairs>
  <TitlesOfParts>
    <vt:vector size="37" baseType="lpstr">
      <vt:lpstr>Black</vt:lpstr>
      <vt:lpstr>Diapositive 1</vt:lpstr>
      <vt:lpstr>TABLE DES MATIERES</vt:lpstr>
      <vt:lpstr>Diapositive 3</vt:lpstr>
      <vt:lpstr>Diapositive 4</vt:lpstr>
      <vt:lpstr>LE BIG DATA CHEZ GBIS</vt:lpstr>
      <vt:lpstr>Diapositive 6</vt:lpstr>
      <vt:lpstr>Diapositive 7</vt:lpstr>
      <vt:lpstr>CHAPITRE 1</vt:lpstr>
      <vt:lpstr>Diapositive 9</vt:lpstr>
      <vt:lpstr>Diapositive 10</vt:lpstr>
      <vt:lpstr>Diapositive 11</vt:lpstr>
      <vt:lpstr>Diapositive 12</vt:lpstr>
      <vt:lpstr>CHAPITRE 2</vt:lpstr>
      <vt:lpstr>Diapositive 14</vt:lpstr>
      <vt:lpstr>Diapositive 15</vt:lpstr>
      <vt:lpstr>Diapositive 16</vt:lpstr>
      <vt:lpstr>Diapositive 17</vt:lpstr>
      <vt:lpstr>Diapositive 18</vt:lpstr>
      <vt:lpstr>Diapositive 19</vt:lpstr>
      <vt:lpstr>CHAPITRE 3</vt:lpstr>
      <vt:lpstr>Diapositive 21</vt:lpstr>
      <vt:lpstr>Diapositive 22</vt:lpstr>
      <vt:lpstr>Diapositive 23</vt:lpstr>
      <vt:lpstr>Diapositive 24</vt:lpstr>
      <vt:lpstr>Diapositive 25</vt:lpstr>
      <vt:lpstr>Diapositive 26</vt:lpstr>
      <vt:lpstr>Diapositive 27</vt:lpstr>
      <vt:lpstr>CHAPITRE 4</vt:lpstr>
      <vt:lpstr>Diapositive 29</vt:lpstr>
      <vt:lpstr>LE NOSQL : QUELLE RELATION?</vt:lpstr>
      <vt:lpstr>HADOOP : A TES SOUHAITS</vt:lpstr>
      <vt:lpstr>JOHN SPARK</vt:lpstr>
      <vt:lpstr>BOUQUET FINAL</vt:lpstr>
      <vt:lpstr>Diapositive 34</vt:lpstr>
      <vt:lpstr>Diapositive 35</vt:lpstr>
      <vt:lpstr>Diapositive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Devoxx France 2017 sample presentation</dc:title>
  <cp:lastModifiedBy>Loulou</cp:lastModifiedBy>
  <cp:revision>50</cp:revision>
  <dcterms:modified xsi:type="dcterms:W3CDTF">2017-03-17T21:25:32Z</dcterms:modified>
</cp:coreProperties>
</file>